
<file path=[Content_Types].xml><?xml version="1.0" encoding="utf-8"?>
<Types xmlns="http://schemas.openxmlformats.org/package/2006/content-types">
  <Default Extension="mp3" ContentType="audio/mpeg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8.xml" ContentType="application/vnd.openxmlformats-officedocument.presentationml.slide+xml"/>
  <Override PartName="/ppt/slideLayouts/slideLayout6.xml" ContentType="application/vnd.openxmlformats-officedocument.presentationml.slideLayout+xml"/>
  <Override PartName="/docProps/app.xml" ContentType="application/vnd.openxmlformats-officedocument.extended-properties+xml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docProps/core.xml" ContentType="application/vnd.openxmlformats-package.core-properties+xml"/>
  <Override PartName="/ppt/viewProps.xml" ContentType="application/vnd.openxmlformats-officedocument.presentationml.viewProps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slides/slide5.xml" ContentType="application/vnd.openxmlformats-officedocument.presentationml.slide+xml"/>
  <Override PartName="/ppt/slideMasters/slideMaster1.xml" ContentType="application/vnd.openxmlformats-officedocument.presentationml.slideMaster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ppt/theme/theme1.xml" ContentType="application/vnd.openxmlformats-officedocument.them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</p:sldMasterIdLst>
  <p:notesMasterIdLst>
    <p:notesMasterId r:id="rId14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</p:sldIdLst>
  <p:sldSz cx="12192000" cy="6858000"/>
  <p:notesSz cx="12192000" cy="6858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 /><Relationship Id="rId16" Type="http://schemas.openxmlformats.org/officeDocument/2006/relationships/tableStyles" Target="tableStyles.xml" /><Relationship Id="rId17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5334315E-AA88-4C4F-BC7F-691CB14FAFBC}" type="datetimeFigureOut">
              <a:rPr lang="zh-CN"/>
              <a:t/>
            </a:fld>
            <a:endParaRPr lang="zh-CN"/>
          </a:p>
        </p:txBody>
      </p:sp>
      <p:sp>
        <p:nvSpPr>
          <p:cNvPr id="4" name="幻灯片图像占位符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zh-CN"/>
              <a:t>单击此处编辑母版文本样式</a:t>
            </a:r>
            <a:endParaRPr/>
          </a:p>
          <a:p>
            <a:pPr lvl="1">
              <a:defRPr/>
            </a:pPr>
            <a:r>
              <a:rPr lang="zh-CN"/>
              <a:t>二级</a:t>
            </a:r>
            <a:endParaRPr/>
          </a:p>
          <a:p>
            <a:pPr lvl="2">
              <a:defRPr/>
            </a:pPr>
            <a:r>
              <a:rPr lang="zh-CN"/>
              <a:t>三级</a:t>
            </a:r>
            <a:endParaRPr/>
          </a:p>
          <a:p>
            <a:pPr lvl="3">
              <a:defRPr/>
            </a:pPr>
            <a:r>
              <a:rPr lang="zh-CN"/>
              <a:t>四级</a:t>
            </a:r>
            <a:endParaRPr/>
          </a:p>
          <a:p>
            <a:pPr lvl="4">
              <a:defRPr/>
            </a:pPr>
            <a:r>
              <a:rPr lang="zh-CN"/>
              <a:t>五级</a:t>
            </a:r>
            <a:endParaRPr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48D1EEC-C44F-4BFC-84C2-8741EE48D1A9}" type="slidenum">
              <a:rPr lang="zh-CN"/>
              <a:t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更多素材资源</a:t>
            </a:r>
            <a:r>
              <a:rPr lang="en-US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-</a:t>
            </a:r>
            <a:r>
              <a:rPr lang="zh-CN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B-lue-D-ragonfly- </a:t>
            </a:r>
            <a:r>
              <a:rPr lang="en-US" sz="800">
                <a:solidFill>
                  <a:srgbClr val="E6E6E6"/>
                </a:solidFill>
              </a:rPr>
              <a:t>DESIGN</a:t>
            </a:r>
            <a:endParaRPr lang="zh-CN" sz="800">
              <a:solidFill>
                <a:srgbClr val="E6E6E6"/>
              </a:solidFill>
            </a:endParaRPr>
          </a:p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48D1EEC-C44F-4BFC-84C2-8741EE48D1A9}" type="slidenum">
              <a:rPr lang="zh-CN"/>
              <a:t/>
            </a:fld>
            <a:endParaRPr lang="zh-CN"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更多素材资源</a:t>
            </a:r>
            <a:r>
              <a:rPr lang="en-US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-</a:t>
            </a:r>
            <a:r>
              <a:rPr lang="zh-CN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800" b="0" i="0" u="none" strike="noStrike">
                <a:solidFill>
                  <a:srgbClr val="E6E6E6"/>
                </a:solidFill>
                <a:latin typeface="+mn-lt"/>
                <a:ea typeface="+mn-ea"/>
                <a:cs typeface="+mn-cs"/>
              </a:rPr>
              <a:t>B-lue-D-ragonfly- </a:t>
            </a:r>
            <a:r>
              <a:rPr lang="en-US" sz="800">
                <a:solidFill>
                  <a:srgbClr val="E6E6E6"/>
                </a:solidFill>
              </a:rPr>
              <a:t>DESIGN</a:t>
            </a:r>
            <a:endParaRPr lang="zh-CN" sz="800">
              <a:solidFill>
                <a:srgbClr val="E6E6E6"/>
              </a:solidFill>
            </a:endParaRPr>
          </a:p>
          <a:p>
            <a:pPr>
              <a:defRPr/>
            </a:pPr>
            <a:endParaRPr 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248D1EEC-C44F-4BFC-84C2-8741EE48D1A9}" type="slidenum">
              <a:rPr lang="zh-CN"/>
              <a:t/>
            </a:fld>
            <a:endParaRPr lang="zh-CN"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4_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 bwMode="auto">
          <a:xfrm>
            <a:off x="-32063823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3_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 bwMode="auto"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 userDrawn="1"/>
        </p:nvSpPr>
        <p:spPr bwMode="auto">
          <a:xfrm>
            <a:off x="-24850223" y="18772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CCD1D4"/>
                </a:solidFill>
              </a:rPr>
              <a:t>61536760</a:t>
            </a:r>
            <a:endParaRPr lang="zh-CN">
              <a:solidFill>
                <a:srgbClr val="CCD1D4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userDrawn="1">
  <p:cSld name="1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 bwMode="auto">
          <a:xfrm>
            <a:off x="1" y="1361546"/>
            <a:ext cx="5674376" cy="5496454"/>
          </a:xfrm>
          <a:custGeom>
            <a:avLst/>
            <a:gdLst>
              <a:gd name="connsiteX0" fmla="*/ 1983434 w 5674377"/>
              <a:gd name="connsiteY0" fmla="*/ 0 h 5496454"/>
              <a:gd name="connsiteX1" fmla="*/ 2665163 w 5674377"/>
              <a:gd name="connsiteY1" fmla="*/ 282382 h 5496454"/>
              <a:gd name="connsiteX2" fmla="*/ 5391996 w 5674377"/>
              <a:gd name="connsiteY2" fmla="*/ 3009215 h 5496454"/>
              <a:gd name="connsiteX3" fmla="*/ 5391996 w 5674377"/>
              <a:gd name="connsiteY3" fmla="*/ 4372672 h 5496454"/>
              <a:gd name="connsiteX4" fmla="*/ 4268214 w 5674377"/>
              <a:gd name="connsiteY4" fmla="*/ 5496454 h 5496454"/>
              <a:gd name="connsiteX5" fmla="*/ 0 w 5674377"/>
              <a:gd name="connsiteY5" fmla="*/ 5496454 h 5496454"/>
              <a:gd name="connsiteX6" fmla="*/ 0 w 5674377"/>
              <a:gd name="connsiteY6" fmla="*/ 1584087 h 5496454"/>
              <a:gd name="connsiteX7" fmla="*/ 1301705 w 5674377"/>
              <a:gd name="connsiteY7" fmla="*/ 282382 h 5496454"/>
              <a:gd name="connsiteX8" fmla="*/ 1983434 w 5674377"/>
              <a:gd name="connsiteY8" fmla="*/ 0 h 54964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674377" h="5496454" fill="norm" stroke="1" extrusionOk="0">
                <a:moveTo>
                  <a:pt x="1983434" y="0"/>
                </a:moveTo>
                <a:cubicBezTo>
                  <a:pt x="2230172" y="0"/>
                  <a:pt x="2476909" y="94127"/>
                  <a:pt x="2665163" y="282382"/>
                </a:cubicBezTo>
                <a:lnTo>
                  <a:pt x="5391996" y="3009215"/>
                </a:lnTo>
                <a:cubicBezTo>
                  <a:pt x="5768504" y="3385723"/>
                  <a:pt x="5768504" y="3996164"/>
                  <a:pt x="5391996" y="4372672"/>
                </a:cubicBezTo>
                <a:lnTo>
                  <a:pt x="4268214" y="5496454"/>
                </a:lnTo>
                <a:lnTo>
                  <a:pt x="0" y="5496454"/>
                </a:lnTo>
                <a:lnTo>
                  <a:pt x="0" y="1584087"/>
                </a:lnTo>
                <a:lnTo>
                  <a:pt x="1301705" y="282382"/>
                </a:lnTo>
                <a:cubicBezTo>
                  <a:pt x="1489960" y="94127"/>
                  <a:pt x="1736697" y="0"/>
                  <a:pt x="1983434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 bwMode="auto">
          <a:xfrm>
            <a:off x="6900136" y="0"/>
            <a:ext cx="5291865" cy="2513285"/>
          </a:xfrm>
          <a:custGeom>
            <a:avLst/>
            <a:gdLst>
              <a:gd name="connsiteX0" fmla="*/ 0 w 5291865"/>
              <a:gd name="connsiteY0" fmla="*/ 0 h 2513285"/>
              <a:gd name="connsiteX1" fmla="*/ 5291865 w 5291865"/>
              <a:gd name="connsiteY1" fmla="*/ 0 h 2513285"/>
              <a:gd name="connsiteX2" fmla="*/ 5291865 w 5291865"/>
              <a:gd name="connsiteY2" fmla="*/ 533400 h 2513285"/>
              <a:gd name="connsiteX3" fmla="*/ 3594361 w 5291865"/>
              <a:gd name="connsiteY3" fmla="*/ 2230904 h 2513285"/>
              <a:gd name="connsiteX4" fmla="*/ 2230903 w 5291865"/>
              <a:gd name="connsiteY4" fmla="*/ 2230904 h 2513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91865" h="2513285" fill="norm" stroke="1" extrusionOk="0">
                <a:moveTo>
                  <a:pt x="0" y="0"/>
                </a:moveTo>
                <a:lnTo>
                  <a:pt x="5291865" y="0"/>
                </a:lnTo>
                <a:lnTo>
                  <a:pt x="5291865" y="533400"/>
                </a:lnTo>
                <a:lnTo>
                  <a:pt x="3594361" y="2230904"/>
                </a:lnTo>
                <a:cubicBezTo>
                  <a:pt x="3217853" y="2607412"/>
                  <a:pt x="2607411" y="2607412"/>
                  <a:pt x="2230903" y="2230904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10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 bwMode="auto">
          <a:xfrm>
            <a:off x="6755803" y="1871832"/>
            <a:ext cx="4358641" cy="4986169"/>
          </a:xfrm>
          <a:custGeom>
            <a:avLst/>
            <a:gdLst>
              <a:gd name="connsiteX0" fmla="*/ 0 w 4358641"/>
              <a:gd name="connsiteY0" fmla="*/ 0 h 4986169"/>
              <a:gd name="connsiteX1" fmla="*/ 4358641 w 4358641"/>
              <a:gd name="connsiteY1" fmla="*/ 0 h 4986169"/>
              <a:gd name="connsiteX2" fmla="*/ 4358641 w 4358641"/>
              <a:gd name="connsiteY2" fmla="*/ 4986169 h 4986169"/>
              <a:gd name="connsiteX3" fmla="*/ 0 w 4358641"/>
              <a:gd name="connsiteY3" fmla="*/ 4986169 h 4986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58641" h="4986169" fill="norm" stroke="1" extrusionOk="0">
                <a:moveTo>
                  <a:pt x="0" y="0"/>
                </a:moveTo>
                <a:lnTo>
                  <a:pt x="4358641" y="0"/>
                </a:lnTo>
                <a:lnTo>
                  <a:pt x="4358641" y="4986169"/>
                </a:lnTo>
                <a:lnTo>
                  <a:pt x="0" y="498616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9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 bwMode="auto">
          <a:xfrm>
            <a:off x="1151743" y="2298291"/>
            <a:ext cx="1749106" cy="1749106"/>
          </a:xfrm>
          <a:custGeom>
            <a:avLst/>
            <a:gdLst>
              <a:gd name="connsiteX0" fmla="*/ 874553 w 1749106"/>
              <a:gd name="connsiteY0" fmla="*/ 0 h 1749106"/>
              <a:gd name="connsiteX1" fmla="*/ 1749106 w 1749106"/>
              <a:gd name="connsiteY1" fmla="*/ 874553 h 1749106"/>
              <a:gd name="connsiteX2" fmla="*/ 874553 w 1749106"/>
              <a:gd name="connsiteY2" fmla="*/ 1749106 h 1749106"/>
              <a:gd name="connsiteX3" fmla="*/ 0 w 1749106"/>
              <a:gd name="connsiteY3" fmla="*/ 874553 h 1749106"/>
              <a:gd name="connsiteX4" fmla="*/ 874553 w 1749106"/>
              <a:gd name="connsiteY4" fmla="*/ 0 h 174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106" h="1749106" fill="norm" stroke="1" extrusionOk="0">
                <a:moveTo>
                  <a:pt x="874553" y="0"/>
                </a:moveTo>
                <a:cubicBezTo>
                  <a:pt x="1357555" y="0"/>
                  <a:pt x="1749106" y="391551"/>
                  <a:pt x="1749106" y="874553"/>
                </a:cubicBezTo>
                <a:cubicBezTo>
                  <a:pt x="1749106" y="1357555"/>
                  <a:pt x="1357555" y="1749106"/>
                  <a:pt x="874553" y="1749106"/>
                </a:cubicBezTo>
                <a:cubicBezTo>
                  <a:pt x="391551" y="1749106"/>
                  <a:pt x="0" y="1357555"/>
                  <a:pt x="0" y="874553"/>
                </a:cubicBezTo>
                <a:cubicBezTo>
                  <a:pt x="0" y="391551"/>
                  <a:pt x="391551" y="0"/>
                  <a:pt x="8745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 bwMode="auto">
          <a:xfrm>
            <a:off x="9095151" y="2298291"/>
            <a:ext cx="1749106" cy="1749106"/>
          </a:xfrm>
          <a:custGeom>
            <a:avLst/>
            <a:gdLst>
              <a:gd name="connsiteX0" fmla="*/ 874553 w 1749106"/>
              <a:gd name="connsiteY0" fmla="*/ 0 h 1749106"/>
              <a:gd name="connsiteX1" fmla="*/ 1749106 w 1749106"/>
              <a:gd name="connsiteY1" fmla="*/ 874553 h 1749106"/>
              <a:gd name="connsiteX2" fmla="*/ 874553 w 1749106"/>
              <a:gd name="connsiteY2" fmla="*/ 1749106 h 1749106"/>
              <a:gd name="connsiteX3" fmla="*/ 0 w 1749106"/>
              <a:gd name="connsiteY3" fmla="*/ 874553 h 1749106"/>
              <a:gd name="connsiteX4" fmla="*/ 874553 w 1749106"/>
              <a:gd name="connsiteY4" fmla="*/ 0 h 17491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49106" h="1749106" fill="norm" stroke="1" extrusionOk="0">
                <a:moveTo>
                  <a:pt x="874553" y="0"/>
                </a:moveTo>
                <a:cubicBezTo>
                  <a:pt x="1357555" y="0"/>
                  <a:pt x="1749106" y="391551"/>
                  <a:pt x="1749106" y="874553"/>
                </a:cubicBezTo>
                <a:cubicBezTo>
                  <a:pt x="1749106" y="1357555"/>
                  <a:pt x="1357555" y="1749106"/>
                  <a:pt x="874553" y="1749106"/>
                </a:cubicBezTo>
                <a:cubicBezTo>
                  <a:pt x="391551" y="1749106"/>
                  <a:pt x="0" y="1357555"/>
                  <a:pt x="0" y="874553"/>
                </a:cubicBezTo>
                <a:cubicBezTo>
                  <a:pt x="0" y="391551"/>
                  <a:pt x="391551" y="0"/>
                  <a:pt x="87455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8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 bwMode="auto">
          <a:xfrm>
            <a:off x="669924" y="1651819"/>
            <a:ext cx="5641976" cy="4491806"/>
          </a:xfrm>
          <a:custGeom>
            <a:avLst/>
            <a:gdLst>
              <a:gd name="connsiteX0" fmla="*/ 0 w 5641976"/>
              <a:gd name="connsiteY0" fmla="*/ 0 h 4491806"/>
              <a:gd name="connsiteX1" fmla="*/ 5641976 w 5641976"/>
              <a:gd name="connsiteY1" fmla="*/ 0 h 4491806"/>
              <a:gd name="connsiteX2" fmla="*/ 5641976 w 5641976"/>
              <a:gd name="connsiteY2" fmla="*/ 4491806 h 4491806"/>
              <a:gd name="connsiteX3" fmla="*/ 0 w 5641976"/>
              <a:gd name="connsiteY3" fmla="*/ 4491806 h 4491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1976" h="4491806" fill="norm" stroke="1" extrusionOk="0">
                <a:moveTo>
                  <a:pt x="0" y="0"/>
                </a:moveTo>
                <a:lnTo>
                  <a:pt x="5641976" y="0"/>
                </a:lnTo>
                <a:lnTo>
                  <a:pt x="5641976" y="4491806"/>
                </a:lnTo>
                <a:lnTo>
                  <a:pt x="0" y="449180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7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cxnSp>
        <p:nvCxnSpPr>
          <p:cNvPr id="2" name="直线连接符 9"/>
          <p:cNvCxnSpPr>
            <a:cxnSpLocks/>
          </p:cNvCxnSpPr>
          <p:nvPr userDrawn="1"/>
        </p:nvCxnSpPr>
        <p:spPr bwMode="auto">
          <a:xfrm>
            <a:off x="-93502" y="3108387"/>
            <a:ext cx="12191331" cy="0"/>
          </a:xfrm>
          <a:prstGeom prst="line">
            <a:avLst/>
          </a:prstGeom>
          <a:solidFill>
            <a:schemeClr val="bg2"/>
          </a:solidFill>
        </p:spPr>
      </p:cxnSp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 bwMode="auto">
          <a:xfrm>
            <a:off x="829733" y="2050184"/>
            <a:ext cx="1918320" cy="1918320"/>
          </a:xfrm>
          <a:custGeom>
            <a:avLst/>
            <a:gdLst>
              <a:gd name="connsiteX0" fmla="*/ 959160 w 1918320"/>
              <a:gd name="connsiteY0" fmla="*/ 0 h 1918320"/>
              <a:gd name="connsiteX1" fmla="*/ 1918320 w 1918320"/>
              <a:gd name="connsiteY1" fmla="*/ 959160 h 1918320"/>
              <a:gd name="connsiteX2" fmla="*/ 959160 w 1918320"/>
              <a:gd name="connsiteY2" fmla="*/ 1918320 h 1918320"/>
              <a:gd name="connsiteX3" fmla="*/ 0 w 1918320"/>
              <a:gd name="connsiteY3" fmla="*/ 959160 h 1918320"/>
              <a:gd name="connsiteX4" fmla="*/ 959160 w 1918320"/>
              <a:gd name="connsiteY4" fmla="*/ 0 h 191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320" h="1918320" fill="norm" stroke="1" extrusionOk="0">
                <a:moveTo>
                  <a:pt x="959160" y="0"/>
                </a:moveTo>
                <a:cubicBezTo>
                  <a:pt x="1488889" y="0"/>
                  <a:pt x="1918320" y="429431"/>
                  <a:pt x="1918320" y="959160"/>
                </a:cubicBezTo>
                <a:cubicBezTo>
                  <a:pt x="1918320" y="1488889"/>
                  <a:pt x="1488889" y="1918320"/>
                  <a:pt x="959160" y="1918320"/>
                </a:cubicBezTo>
                <a:cubicBezTo>
                  <a:pt x="429431" y="1918320"/>
                  <a:pt x="0" y="1488889"/>
                  <a:pt x="0" y="959160"/>
                </a:cubicBezTo>
                <a:cubicBezTo>
                  <a:pt x="0" y="429431"/>
                  <a:pt x="429431" y="0"/>
                  <a:pt x="9591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 bwMode="auto">
          <a:xfrm>
            <a:off x="3737750" y="2050184"/>
            <a:ext cx="1918320" cy="1918320"/>
          </a:xfrm>
          <a:custGeom>
            <a:avLst/>
            <a:gdLst>
              <a:gd name="connsiteX0" fmla="*/ 959160 w 1918320"/>
              <a:gd name="connsiteY0" fmla="*/ 0 h 1918320"/>
              <a:gd name="connsiteX1" fmla="*/ 1918320 w 1918320"/>
              <a:gd name="connsiteY1" fmla="*/ 959160 h 1918320"/>
              <a:gd name="connsiteX2" fmla="*/ 959160 w 1918320"/>
              <a:gd name="connsiteY2" fmla="*/ 1918320 h 1918320"/>
              <a:gd name="connsiteX3" fmla="*/ 0 w 1918320"/>
              <a:gd name="connsiteY3" fmla="*/ 959160 h 1918320"/>
              <a:gd name="connsiteX4" fmla="*/ 959160 w 1918320"/>
              <a:gd name="connsiteY4" fmla="*/ 0 h 191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320" h="1918320" fill="norm" stroke="1" extrusionOk="0">
                <a:moveTo>
                  <a:pt x="959160" y="0"/>
                </a:moveTo>
                <a:cubicBezTo>
                  <a:pt x="1488889" y="0"/>
                  <a:pt x="1918320" y="429431"/>
                  <a:pt x="1918320" y="959160"/>
                </a:cubicBezTo>
                <a:cubicBezTo>
                  <a:pt x="1918320" y="1488889"/>
                  <a:pt x="1488889" y="1918320"/>
                  <a:pt x="959160" y="1918320"/>
                </a:cubicBezTo>
                <a:cubicBezTo>
                  <a:pt x="429431" y="1918320"/>
                  <a:pt x="0" y="1488889"/>
                  <a:pt x="0" y="959160"/>
                </a:cubicBezTo>
                <a:cubicBezTo>
                  <a:pt x="0" y="429431"/>
                  <a:pt x="429431" y="0"/>
                  <a:pt x="9591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 bwMode="auto">
          <a:xfrm>
            <a:off x="6465147" y="2050184"/>
            <a:ext cx="1918320" cy="1918320"/>
          </a:xfrm>
          <a:custGeom>
            <a:avLst/>
            <a:gdLst>
              <a:gd name="connsiteX0" fmla="*/ 959160 w 1918320"/>
              <a:gd name="connsiteY0" fmla="*/ 0 h 1918320"/>
              <a:gd name="connsiteX1" fmla="*/ 1918320 w 1918320"/>
              <a:gd name="connsiteY1" fmla="*/ 959160 h 1918320"/>
              <a:gd name="connsiteX2" fmla="*/ 959160 w 1918320"/>
              <a:gd name="connsiteY2" fmla="*/ 1918320 h 1918320"/>
              <a:gd name="connsiteX3" fmla="*/ 0 w 1918320"/>
              <a:gd name="connsiteY3" fmla="*/ 959160 h 1918320"/>
              <a:gd name="connsiteX4" fmla="*/ 959160 w 1918320"/>
              <a:gd name="connsiteY4" fmla="*/ 0 h 191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320" h="1918320" fill="norm" stroke="1" extrusionOk="0">
                <a:moveTo>
                  <a:pt x="959160" y="0"/>
                </a:moveTo>
                <a:cubicBezTo>
                  <a:pt x="1488889" y="0"/>
                  <a:pt x="1918320" y="429431"/>
                  <a:pt x="1918320" y="959160"/>
                </a:cubicBezTo>
                <a:cubicBezTo>
                  <a:pt x="1918320" y="1488889"/>
                  <a:pt x="1488889" y="1918320"/>
                  <a:pt x="959160" y="1918320"/>
                </a:cubicBezTo>
                <a:cubicBezTo>
                  <a:pt x="429431" y="1918320"/>
                  <a:pt x="0" y="1488889"/>
                  <a:pt x="0" y="959160"/>
                </a:cubicBezTo>
                <a:cubicBezTo>
                  <a:pt x="0" y="429431"/>
                  <a:pt x="429431" y="0"/>
                  <a:pt x="9591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3"/>
          </p:nvPr>
        </p:nvSpPr>
        <p:spPr bwMode="auto">
          <a:xfrm>
            <a:off x="9373165" y="2050184"/>
            <a:ext cx="1918320" cy="1918320"/>
          </a:xfrm>
          <a:custGeom>
            <a:avLst/>
            <a:gdLst>
              <a:gd name="connsiteX0" fmla="*/ 959160 w 1918320"/>
              <a:gd name="connsiteY0" fmla="*/ 0 h 1918320"/>
              <a:gd name="connsiteX1" fmla="*/ 1918320 w 1918320"/>
              <a:gd name="connsiteY1" fmla="*/ 959160 h 1918320"/>
              <a:gd name="connsiteX2" fmla="*/ 959160 w 1918320"/>
              <a:gd name="connsiteY2" fmla="*/ 1918320 h 1918320"/>
              <a:gd name="connsiteX3" fmla="*/ 0 w 1918320"/>
              <a:gd name="connsiteY3" fmla="*/ 959160 h 1918320"/>
              <a:gd name="connsiteX4" fmla="*/ 959160 w 1918320"/>
              <a:gd name="connsiteY4" fmla="*/ 0 h 1918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8320" h="1918320" fill="norm" stroke="1" extrusionOk="0">
                <a:moveTo>
                  <a:pt x="959160" y="0"/>
                </a:moveTo>
                <a:cubicBezTo>
                  <a:pt x="1488889" y="0"/>
                  <a:pt x="1918320" y="429431"/>
                  <a:pt x="1918320" y="959160"/>
                </a:cubicBezTo>
                <a:cubicBezTo>
                  <a:pt x="1918320" y="1488889"/>
                  <a:pt x="1488889" y="1918320"/>
                  <a:pt x="959160" y="1918320"/>
                </a:cubicBezTo>
                <a:cubicBezTo>
                  <a:pt x="429431" y="1918320"/>
                  <a:pt x="0" y="1488889"/>
                  <a:pt x="0" y="959160"/>
                </a:cubicBezTo>
                <a:cubicBezTo>
                  <a:pt x="0" y="429431"/>
                  <a:pt x="429431" y="0"/>
                  <a:pt x="959160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0" userDrawn="1">
  <p:cSld name="13_Custom Layou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 fill="norm" stroke="1" extrusionOk="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6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endParaRPr lang="en-US"/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 bwMode="auto">
          <a:xfrm>
            <a:off x="6096000" y="3429000"/>
            <a:ext cx="6096000" cy="3429000"/>
          </a:xfrm>
          <a:custGeom>
            <a:avLst/>
            <a:gdLst>
              <a:gd name="connsiteX0" fmla="*/ 0 w 6096000"/>
              <a:gd name="connsiteY0" fmla="*/ 0 h 3429000"/>
              <a:gd name="connsiteX1" fmla="*/ 6096000 w 6096000"/>
              <a:gd name="connsiteY1" fmla="*/ 0 h 3429000"/>
              <a:gd name="connsiteX2" fmla="*/ 6096000 w 6096000"/>
              <a:gd name="connsiteY2" fmla="*/ 3429000 h 3429000"/>
              <a:gd name="connsiteX3" fmla="*/ 0 w 6096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9000" fill="norm" stroke="1" extrusionOk="0">
                <a:moveTo>
                  <a:pt x="0" y="0"/>
                </a:moveTo>
                <a:lnTo>
                  <a:pt x="6096000" y="0"/>
                </a:lnTo>
                <a:lnTo>
                  <a:pt x="6096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tx2"/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6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</a:lstStyle>
          <a:p>
            <a:pPr lvl="0"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2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图片占位符 6"/>
          <p:cNvSpPr>
            <a:spLocks noGrp="1"/>
          </p:cNvSpPr>
          <p:nvPr>
            <p:ph type="pic" sz="quarter" idx="10"/>
          </p:nvPr>
        </p:nvSpPr>
        <p:spPr bwMode="auto">
          <a:xfrm>
            <a:off x="746125" y="1916113"/>
            <a:ext cx="2632075" cy="159861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12" name="图片占位符 6"/>
          <p:cNvSpPr>
            <a:spLocks noGrp="1"/>
          </p:cNvSpPr>
          <p:nvPr>
            <p:ph type="pic" sz="quarter" idx="11"/>
          </p:nvPr>
        </p:nvSpPr>
        <p:spPr bwMode="auto">
          <a:xfrm>
            <a:off x="3512314" y="1916113"/>
            <a:ext cx="2632075" cy="159861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13" name="图片占位符 6"/>
          <p:cNvSpPr>
            <a:spLocks noGrp="1"/>
          </p:cNvSpPr>
          <p:nvPr>
            <p:ph type="pic" sz="quarter" idx="12"/>
          </p:nvPr>
        </p:nvSpPr>
        <p:spPr bwMode="auto">
          <a:xfrm>
            <a:off x="6278503" y="1916113"/>
            <a:ext cx="2632075" cy="159861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14" name="图片占位符 6"/>
          <p:cNvSpPr>
            <a:spLocks noGrp="1"/>
          </p:cNvSpPr>
          <p:nvPr>
            <p:ph type="pic" sz="quarter" idx="13"/>
          </p:nvPr>
        </p:nvSpPr>
        <p:spPr bwMode="auto">
          <a:xfrm>
            <a:off x="9044691" y="1916113"/>
            <a:ext cx="2632075" cy="1598612"/>
          </a:xfrm>
          <a:prstGeom prst="rect">
            <a:avLst/>
          </a:prstGeom>
          <a:solidFill>
            <a:schemeClr val="bg2"/>
          </a:solidFill>
        </p:spPr>
        <p:txBody>
          <a:bodyPr/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3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 bwMode="auto">
          <a:xfrm>
            <a:off x="4852514" y="933389"/>
            <a:ext cx="2486973" cy="2486972"/>
          </a:xfrm>
          <a:custGeom>
            <a:avLst/>
            <a:gdLst>
              <a:gd name="connsiteX0" fmla="*/ 1243487 w 2486973"/>
              <a:gd name="connsiteY0" fmla="*/ 0 h 2486972"/>
              <a:gd name="connsiteX1" fmla="*/ 1473163 w 2486973"/>
              <a:gd name="connsiteY1" fmla="*/ 95135 h 2486972"/>
              <a:gd name="connsiteX2" fmla="*/ 2391838 w 2486973"/>
              <a:gd name="connsiteY2" fmla="*/ 1013811 h 2486972"/>
              <a:gd name="connsiteX3" fmla="*/ 2391838 w 2486973"/>
              <a:gd name="connsiteY3" fmla="*/ 1473163 h 2486972"/>
              <a:gd name="connsiteX4" fmla="*/ 1473163 w 2486973"/>
              <a:gd name="connsiteY4" fmla="*/ 2391838 h 2486972"/>
              <a:gd name="connsiteX5" fmla="*/ 1013811 w 2486973"/>
              <a:gd name="connsiteY5" fmla="*/ 2391838 h 2486972"/>
              <a:gd name="connsiteX6" fmla="*/ 95135 w 2486973"/>
              <a:gd name="connsiteY6" fmla="*/ 1473163 h 2486972"/>
              <a:gd name="connsiteX7" fmla="*/ 95135 w 2486973"/>
              <a:gd name="connsiteY7" fmla="*/ 1013811 h 2486972"/>
              <a:gd name="connsiteX8" fmla="*/ 1013811 w 2486973"/>
              <a:gd name="connsiteY8" fmla="*/ 95135 h 2486972"/>
              <a:gd name="connsiteX9" fmla="*/ 1243487 w 2486973"/>
              <a:gd name="connsiteY9" fmla="*/ 0 h 2486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486973" h="2486972" fill="norm" stroke="1" extrusionOk="0">
                <a:moveTo>
                  <a:pt x="1243487" y="0"/>
                </a:moveTo>
                <a:cubicBezTo>
                  <a:pt x="1326613" y="0"/>
                  <a:pt x="1409740" y="31712"/>
                  <a:pt x="1473163" y="95135"/>
                </a:cubicBezTo>
                <a:lnTo>
                  <a:pt x="2391838" y="1013811"/>
                </a:lnTo>
                <a:cubicBezTo>
                  <a:pt x="2518685" y="1140657"/>
                  <a:pt x="2518685" y="1346316"/>
                  <a:pt x="2391838" y="1473163"/>
                </a:cubicBezTo>
                <a:lnTo>
                  <a:pt x="1473163" y="2391838"/>
                </a:lnTo>
                <a:cubicBezTo>
                  <a:pt x="1346316" y="2518684"/>
                  <a:pt x="1140657" y="2518684"/>
                  <a:pt x="1013811" y="2391838"/>
                </a:cubicBezTo>
                <a:lnTo>
                  <a:pt x="95135" y="1473163"/>
                </a:lnTo>
                <a:cubicBezTo>
                  <a:pt x="-31711" y="1346316"/>
                  <a:pt x="-31711" y="1140657"/>
                  <a:pt x="95135" y="1013811"/>
                </a:cubicBezTo>
                <a:lnTo>
                  <a:pt x="1013811" y="95135"/>
                </a:lnTo>
                <a:cubicBezTo>
                  <a:pt x="1077234" y="31712"/>
                  <a:pt x="1160360" y="0"/>
                  <a:pt x="1243487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7_空白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 bwMode="auto">
          <a:xfrm>
            <a:off x="-32063823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3" name="矩形 2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  <p:sp>
        <p:nvSpPr>
          <p:cNvPr id="7" name="任意多边形: 形状 6"/>
          <p:cNvSpPr>
            <a:spLocks noGrp="1"/>
          </p:cNvSpPr>
          <p:nvPr>
            <p:ph type="pic" sz="quarter" idx="10"/>
          </p:nvPr>
        </p:nvSpPr>
        <p:spPr bwMode="auto">
          <a:xfrm>
            <a:off x="2" y="2"/>
            <a:ext cx="9063887" cy="6858001"/>
          </a:xfrm>
          <a:custGeom>
            <a:avLst/>
            <a:gdLst>
              <a:gd name="connsiteX0" fmla="*/ 2384134 w 9063887"/>
              <a:gd name="connsiteY0" fmla="*/ 0 h 6858001"/>
              <a:gd name="connsiteX1" fmla="*/ 5489229 w 9063887"/>
              <a:gd name="connsiteY1" fmla="*/ 0 h 6858001"/>
              <a:gd name="connsiteX2" fmla="*/ 9063887 w 9063887"/>
              <a:gd name="connsiteY2" fmla="*/ 3424176 h 6858001"/>
              <a:gd name="connsiteX3" fmla="*/ 5479156 w 9063887"/>
              <a:gd name="connsiteY3" fmla="*/ 6858001 h 6858001"/>
              <a:gd name="connsiteX4" fmla="*/ 2374061 w 9063887"/>
              <a:gd name="connsiteY4" fmla="*/ 6858000 h 6858001"/>
              <a:gd name="connsiteX5" fmla="*/ 2374062 w 9063887"/>
              <a:gd name="connsiteY5" fmla="*/ 6858000 h 6858001"/>
              <a:gd name="connsiteX6" fmla="*/ 0 w 9063887"/>
              <a:gd name="connsiteY6" fmla="*/ 6858000 h 6858001"/>
              <a:gd name="connsiteX7" fmla="*/ 0 w 9063887"/>
              <a:gd name="connsiteY7" fmla="*/ 1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063887" h="6858001" fill="norm" stroke="1" extrusionOk="0">
                <a:moveTo>
                  <a:pt x="2384134" y="0"/>
                </a:moveTo>
                <a:lnTo>
                  <a:pt x="5489229" y="0"/>
                </a:lnTo>
                <a:lnTo>
                  <a:pt x="9063887" y="3424176"/>
                </a:lnTo>
                <a:lnTo>
                  <a:pt x="5479156" y="6858001"/>
                </a:lnTo>
                <a:lnTo>
                  <a:pt x="2374061" y="6858000"/>
                </a:lnTo>
                <a:lnTo>
                  <a:pt x="2374062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5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" name="图片占位符 5"/>
          <p:cNvSpPr>
            <a:spLocks noGrp="1"/>
          </p:cNvSpPr>
          <p:nvPr>
            <p:ph type="pic" sz="quarter" idx="10"/>
          </p:nvPr>
        </p:nvSpPr>
        <p:spPr bwMode="auto">
          <a:xfrm>
            <a:off x="708025" y="1858963"/>
            <a:ext cx="3008313" cy="1570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  <p:sp>
        <p:nvSpPr>
          <p:cNvPr id="10" name="图片占位符 5"/>
          <p:cNvSpPr>
            <a:spLocks noGrp="1"/>
          </p:cNvSpPr>
          <p:nvPr>
            <p:ph type="pic" sz="quarter" idx="11"/>
          </p:nvPr>
        </p:nvSpPr>
        <p:spPr bwMode="auto">
          <a:xfrm>
            <a:off x="4506463" y="1858963"/>
            <a:ext cx="3008313" cy="1570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  <p:sp>
        <p:nvSpPr>
          <p:cNvPr id="11" name="图片占位符 5"/>
          <p:cNvSpPr>
            <a:spLocks noGrp="1"/>
          </p:cNvSpPr>
          <p:nvPr>
            <p:ph type="pic" sz="quarter" idx="12"/>
          </p:nvPr>
        </p:nvSpPr>
        <p:spPr bwMode="auto">
          <a:xfrm>
            <a:off x="8467637" y="1858963"/>
            <a:ext cx="3008313" cy="1570037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6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 bwMode="auto">
          <a:xfrm>
            <a:off x="4445000" y="1698136"/>
            <a:ext cx="3674872" cy="4341112"/>
          </a:xfrm>
          <a:custGeom>
            <a:avLst/>
            <a:gdLst>
              <a:gd name="connsiteX0" fmla="*/ 2814340 w 4047744"/>
              <a:gd name="connsiteY0" fmla="*/ 3235828 h 4781584"/>
              <a:gd name="connsiteX1" fmla="*/ 3735393 w 4047744"/>
              <a:gd name="connsiteY1" fmla="*/ 3235828 h 4781584"/>
              <a:gd name="connsiteX2" fmla="*/ 4047744 w 4047744"/>
              <a:gd name="connsiteY2" fmla="*/ 3548179 h 4781584"/>
              <a:gd name="connsiteX3" fmla="*/ 4047744 w 4047744"/>
              <a:gd name="connsiteY3" fmla="*/ 4469233 h 4781584"/>
              <a:gd name="connsiteX4" fmla="*/ 3735393 w 4047744"/>
              <a:gd name="connsiteY4" fmla="*/ 4781584 h 4781584"/>
              <a:gd name="connsiteX5" fmla="*/ 2814340 w 4047744"/>
              <a:gd name="connsiteY5" fmla="*/ 4781584 h 4781584"/>
              <a:gd name="connsiteX6" fmla="*/ 2501988 w 4047744"/>
              <a:gd name="connsiteY6" fmla="*/ 4469233 h 4781584"/>
              <a:gd name="connsiteX7" fmla="*/ 2501988 w 4047744"/>
              <a:gd name="connsiteY7" fmla="*/ 3548179 h 4781584"/>
              <a:gd name="connsiteX8" fmla="*/ 2814340 w 4047744"/>
              <a:gd name="connsiteY8" fmla="*/ 3235828 h 4781584"/>
              <a:gd name="connsiteX9" fmla="*/ 2751075 w 4047744"/>
              <a:gd name="connsiteY9" fmla="*/ 1842310 h 4781584"/>
              <a:gd name="connsiteX10" fmla="*/ 3439538 w 4047744"/>
              <a:gd name="connsiteY10" fmla="*/ 1842310 h 4781584"/>
              <a:gd name="connsiteX11" fmla="*/ 3673011 w 4047744"/>
              <a:gd name="connsiteY11" fmla="*/ 2075784 h 4781584"/>
              <a:gd name="connsiteX12" fmla="*/ 3673011 w 4047744"/>
              <a:gd name="connsiteY12" fmla="*/ 2764247 h 4781584"/>
              <a:gd name="connsiteX13" fmla="*/ 3439538 w 4047744"/>
              <a:gd name="connsiteY13" fmla="*/ 2997720 h 4781584"/>
              <a:gd name="connsiteX14" fmla="*/ 2751075 w 4047744"/>
              <a:gd name="connsiteY14" fmla="*/ 2997720 h 4781584"/>
              <a:gd name="connsiteX15" fmla="*/ 2517602 w 4047744"/>
              <a:gd name="connsiteY15" fmla="*/ 2764247 h 4781584"/>
              <a:gd name="connsiteX16" fmla="*/ 2517602 w 4047744"/>
              <a:gd name="connsiteY16" fmla="*/ 2075784 h 4781584"/>
              <a:gd name="connsiteX17" fmla="*/ 2751075 w 4047744"/>
              <a:gd name="connsiteY17" fmla="*/ 1842310 h 4781584"/>
              <a:gd name="connsiteX18" fmla="*/ 466138 w 4047744"/>
              <a:gd name="connsiteY18" fmla="*/ 0 h 4781584"/>
              <a:gd name="connsiteX19" fmla="*/ 1840677 w 4047744"/>
              <a:gd name="connsiteY19" fmla="*/ 0 h 4781584"/>
              <a:gd name="connsiteX20" fmla="*/ 2306815 w 4047744"/>
              <a:gd name="connsiteY20" fmla="*/ 466138 h 4781584"/>
              <a:gd name="connsiteX21" fmla="*/ 2306815 w 4047744"/>
              <a:gd name="connsiteY21" fmla="*/ 1840678 h 4781584"/>
              <a:gd name="connsiteX22" fmla="*/ 1840677 w 4047744"/>
              <a:gd name="connsiteY22" fmla="*/ 2306815 h 4781584"/>
              <a:gd name="connsiteX23" fmla="*/ 466138 w 4047744"/>
              <a:gd name="connsiteY23" fmla="*/ 2306815 h 4781584"/>
              <a:gd name="connsiteX24" fmla="*/ 0 w 4047744"/>
              <a:gd name="connsiteY24" fmla="*/ 1840678 h 4781584"/>
              <a:gd name="connsiteX25" fmla="*/ 0 w 4047744"/>
              <a:gd name="connsiteY25" fmla="*/ 466138 h 4781584"/>
              <a:gd name="connsiteX26" fmla="*/ 466138 w 4047744"/>
              <a:gd name="connsiteY26" fmla="*/ 0 h 478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047744" h="4781584" fill="norm" stroke="1" extrusionOk="0">
                <a:moveTo>
                  <a:pt x="2814340" y="3235828"/>
                </a:moveTo>
                <a:lnTo>
                  <a:pt x="3735393" y="3235828"/>
                </a:lnTo>
                <a:cubicBezTo>
                  <a:pt x="3907899" y="3235828"/>
                  <a:pt x="4047744" y="3375673"/>
                  <a:pt x="4047744" y="3548179"/>
                </a:cubicBezTo>
                <a:lnTo>
                  <a:pt x="4047744" y="4469233"/>
                </a:lnTo>
                <a:cubicBezTo>
                  <a:pt x="4047744" y="4641739"/>
                  <a:pt x="3907899" y="4781584"/>
                  <a:pt x="3735393" y="4781584"/>
                </a:cubicBezTo>
                <a:lnTo>
                  <a:pt x="2814340" y="4781584"/>
                </a:lnTo>
                <a:cubicBezTo>
                  <a:pt x="2641833" y="4781584"/>
                  <a:pt x="2501988" y="4641739"/>
                  <a:pt x="2501988" y="4469233"/>
                </a:cubicBezTo>
                <a:lnTo>
                  <a:pt x="2501988" y="3548179"/>
                </a:lnTo>
                <a:cubicBezTo>
                  <a:pt x="2501988" y="3375673"/>
                  <a:pt x="2641833" y="3235828"/>
                  <a:pt x="2814340" y="3235828"/>
                </a:cubicBezTo>
                <a:close/>
                <a:moveTo>
                  <a:pt x="2751075" y="1842310"/>
                </a:moveTo>
                <a:lnTo>
                  <a:pt x="3439538" y="1842310"/>
                </a:lnTo>
                <a:cubicBezTo>
                  <a:pt x="3568482" y="1842310"/>
                  <a:pt x="3673011" y="1946840"/>
                  <a:pt x="3673011" y="2075784"/>
                </a:cubicBezTo>
                <a:lnTo>
                  <a:pt x="3673011" y="2764247"/>
                </a:lnTo>
                <a:cubicBezTo>
                  <a:pt x="3673011" y="2893191"/>
                  <a:pt x="3568482" y="2997720"/>
                  <a:pt x="3439538" y="2997720"/>
                </a:cubicBezTo>
                <a:lnTo>
                  <a:pt x="2751075" y="2997720"/>
                </a:lnTo>
                <a:cubicBezTo>
                  <a:pt x="2622131" y="2997720"/>
                  <a:pt x="2517602" y="2893191"/>
                  <a:pt x="2517602" y="2764247"/>
                </a:cubicBezTo>
                <a:lnTo>
                  <a:pt x="2517602" y="2075784"/>
                </a:lnTo>
                <a:cubicBezTo>
                  <a:pt x="2517602" y="1946840"/>
                  <a:pt x="2622131" y="1842310"/>
                  <a:pt x="2751075" y="1842310"/>
                </a:cubicBezTo>
                <a:close/>
                <a:moveTo>
                  <a:pt x="466138" y="0"/>
                </a:moveTo>
                <a:lnTo>
                  <a:pt x="1840677" y="0"/>
                </a:lnTo>
                <a:cubicBezTo>
                  <a:pt x="2098118" y="0"/>
                  <a:pt x="2306815" y="208697"/>
                  <a:pt x="2306815" y="466138"/>
                </a:cubicBezTo>
                <a:lnTo>
                  <a:pt x="2306815" y="1840678"/>
                </a:lnTo>
                <a:cubicBezTo>
                  <a:pt x="2306815" y="2098119"/>
                  <a:pt x="2098118" y="2306815"/>
                  <a:pt x="1840677" y="2306815"/>
                </a:cubicBezTo>
                <a:lnTo>
                  <a:pt x="466138" y="2306815"/>
                </a:lnTo>
                <a:cubicBezTo>
                  <a:pt x="208697" y="2306815"/>
                  <a:pt x="0" y="2098119"/>
                  <a:pt x="0" y="1840678"/>
                </a:cubicBezTo>
                <a:lnTo>
                  <a:pt x="0" y="466138"/>
                </a:lnTo>
                <a:cubicBezTo>
                  <a:pt x="0" y="208697"/>
                  <a:pt x="208697" y="0"/>
                  <a:pt x="466138" y="0"/>
                </a:cubicBezTo>
                <a:close/>
              </a:path>
            </a:pathLst>
          </a:custGeom>
          <a:solidFill>
            <a:schemeClr val="bg2"/>
          </a:solidFill>
        </p:spPr>
        <p:txBody>
          <a:bodyPr/>
          <a:lstStyle>
            <a:lvl1pPr>
              <a:defRPr lang="zh-CN"/>
            </a:lvl1pPr>
          </a:lstStyle>
          <a:p>
            <a:pPr lvl="0"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4_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" name="任意多边形: 形状 4"/>
          <p:cNvSpPr>
            <a:spLocks noGrp="1"/>
          </p:cNvSpPr>
          <p:nvPr>
            <p:ph type="pic" sz="quarter" idx="10"/>
          </p:nvPr>
        </p:nvSpPr>
        <p:spPr bwMode="auto">
          <a:xfrm>
            <a:off x="4550228" y="1"/>
            <a:ext cx="7641770" cy="6858000"/>
          </a:xfrm>
          <a:custGeom>
            <a:avLst/>
            <a:gdLst>
              <a:gd name="connsiteX0" fmla="*/ 0 w 7641771"/>
              <a:gd name="connsiteY0" fmla="*/ 0 h 6858000"/>
              <a:gd name="connsiteX1" fmla="*/ 7641771 w 7641771"/>
              <a:gd name="connsiteY1" fmla="*/ 0 h 6858000"/>
              <a:gd name="connsiteX2" fmla="*/ 7641771 w 7641771"/>
              <a:gd name="connsiteY2" fmla="*/ 6858000 h 6858000"/>
              <a:gd name="connsiteX3" fmla="*/ 0 w 764177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41771" h="6858000" fill="norm" stroke="1" extrusionOk="0">
                <a:moveTo>
                  <a:pt x="0" y="0"/>
                </a:moveTo>
                <a:lnTo>
                  <a:pt x="7641771" y="0"/>
                </a:lnTo>
                <a:lnTo>
                  <a:pt x="7641771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 bwMode="auto">
          <a:xfrm>
            <a:off x="-32063823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 bwMode="auto">
          <a:xfrm>
            <a:off x="-34029697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 bwMode="auto">
          <a:xfrm>
            <a:off x="-16011023" y="-21258374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6_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" name="图片占位符 8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3" name="Template from Qian t u 8 4 3 5 7 5 9"/>
          <p:cNvSpPr txBox="1"/>
          <p:nvPr userDrawn="1"/>
        </p:nvSpPr>
        <p:spPr bwMode="auto">
          <a:xfrm>
            <a:off x="-32063823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 bwMode="auto">
          <a:xfrm>
            <a:off x="-34029697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 bwMode="auto">
          <a:xfrm>
            <a:off x="-16011023" y="-21258374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0" userDrawn="1">
  <p:cSld name="5_空白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Template from Qian t u 8 4 3 5 7 5 9"/>
          <p:cNvSpPr txBox="1"/>
          <p:nvPr userDrawn="1"/>
        </p:nvSpPr>
        <p:spPr bwMode="auto">
          <a:xfrm>
            <a:off x="-32063823" y="5259227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4" name="Template from Qian t u 8 4 3 5 7 5 9"/>
          <p:cNvSpPr txBox="1"/>
          <p:nvPr userDrawn="1"/>
        </p:nvSpPr>
        <p:spPr bwMode="auto">
          <a:xfrm>
            <a:off x="-34029697" y="0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 bwMode="auto">
          <a:xfrm>
            <a:off x="-16011023" y="-21258374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7" name="矩形 6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 bwMode="auto">
          <a:xfrm>
            <a:off x="0" y="687247"/>
            <a:ext cx="3127841" cy="5992335"/>
          </a:xfrm>
          <a:custGeom>
            <a:avLst/>
            <a:gdLst>
              <a:gd name="connsiteX0" fmla="*/ 0 w 3127841"/>
              <a:gd name="connsiteY0" fmla="*/ 0 h 5992335"/>
              <a:gd name="connsiteX1" fmla="*/ 3127841 w 3127841"/>
              <a:gd name="connsiteY1" fmla="*/ 2996167 h 5992335"/>
              <a:gd name="connsiteX2" fmla="*/ 0 w 3127841"/>
              <a:gd name="connsiteY2" fmla="*/ 5992335 h 5992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27841" h="5992335" fill="norm" stroke="1" extrusionOk="0">
                <a:moveTo>
                  <a:pt x="0" y="0"/>
                </a:moveTo>
                <a:lnTo>
                  <a:pt x="3127841" y="2996167"/>
                </a:lnTo>
                <a:lnTo>
                  <a:pt x="0" y="5992335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pPr>
              <a:defRPr/>
            </a:pPr>
            <a:endParaRPr 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1_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>
              <a:solidFill>
                <a:srgbClr val="E6E6E6"/>
              </a:solidFill>
            </a:endParaRPr>
          </a:p>
        </p:txBody>
      </p:sp>
      <p:sp>
        <p:nvSpPr>
          <p:cNvPr id="3" name="文本框 2"/>
          <p:cNvSpPr txBox="1"/>
          <p:nvPr userDrawn="1"/>
        </p:nvSpPr>
        <p:spPr bwMode="auto"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4" name="文本框 3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5" name="文本框 4"/>
          <p:cNvSpPr txBox="1"/>
          <p:nvPr userDrawn="1"/>
        </p:nvSpPr>
        <p:spPr bwMode="auto">
          <a:xfrm>
            <a:off x="-24850223" y="18772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6" name="矩形 5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2_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" name="8435759"/>
          <p:cNvSpPr>
            <a:spLocks noGrp="1"/>
          </p:cNvSpPr>
          <p:nvPr>
            <p:ph type="pic" sz="quarter" idx="10"/>
          </p:nvPr>
        </p:nvSpPr>
        <p:spPr bwMode="auto"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6E6E6"/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文本框 4"/>
          <p:cNvSpPr txBox="1"/>
          <p:nvPr userDrawn="1"/>
        </p:nvSpPr>
        <p:spPr bwMode="auto"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6" name="文本框 5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7" name="文本框 6"/>
          <p:cNvSpPr txBox="1"/>
          <p:nvPr userDrawn="1"/>
        </p:nvSpPr>
        <p:spPr bwMode="auto">
          <a:xfrm>
            <a:off x="-24850223" y="18772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8" name="矩形 7"/>
          <p:cNvSpPr/>
          <p:nvPr userDrawn="1"/>
        </p:nvSpPr>
        <p:spPr bwMode="auto">
          <a:xfrm>
            <a:off x="-15098004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 bwMode="auto">
          <a:xfrm>
            <a:off x="2378578" y="-10793573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9" name="文本框 8"/>
          <p:cNvSpPr txBox="1"/>
          <p:nvPr userDrawn="1"/>
        </p:nvSpPr>
        <p:spPr bwMode="auto">
          <a:xfrm>
            <a:off x="38852977" y="20296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10" name="文本框 9"/>
          <p:cNvSpPr txBox="1"/>
          <p:nvPr userDrawn="1"/>
        </p:nvSpPr>
        <p:spPr bwMode="auto">
          <a:xfrm>
            <a:off x="-24850223" y="18772026"/>
            <a:ext cx="1965874" cy="113995"/>
          </a:xfrm>
          <a:custGeom>
            <a:avLst/>
            <a:gdLst/>
            <a:ahLst/>
            <a:cxnLst/>
            <a:rect l="l" t="t" r="r" b="b"/>
            <a:pathLst>
              <a:path w="1965874" h="113994" fill="norm" stroke="1" extrusionOk="0">
                <a:moveTo>
                  <a:pt x="891806" y="87487"/>
                </a:moveTo>
                <a:cubicBezTo>
                  <a:pt x="887684" y="90420"/>
                  <a:pt x="885624" y="93808"/>
                  <a:pt x="885624" y="97650"/>
                </a:cubicBezTo>
                <a:cubicBezTo>
                  <a:pt x="885624" y="100793"/>
                  <a:pt x="887126" y="103308"/>
                  <a:pt x="890130" y="105194"/>
                </a:cubicBezTo>
                <a:cubicBezTo>
                  <a:pt x="893134" y="107080"/>
                  <a:pt x="897290" y="108023"/>
                  <a:pt x="902598" y="108023"/>
                </a:cubicBezTo>
                <a:cubicBezTo>
                  <a:pt x="908046" y="108023"/>
                  <a:pt x="912586" y="106765"/>
                  <a:pt x="916218" y="104251"/>
                </a:cubicBezTo>
                <a:cubicBezTo>
                  <a:pt x="919572" y="101876"/>
                  <a:pt x="921248" y="99082"/>
                  <a:pt x="921248" y="95869"/>
                </a:cubicBezTo>
                <a:cubicBezTo>
                  <a:pt x="921248" y="90909"/>
                  <a:pt x="917302" y="88430"/>
                  <a:pt x="909408" y="88430"/>
                </a:cubicBezTo>
                <a:lnTo>
                  <a:pt x="899036" y="88430"/>
                </a:lnTo>
                <a:cubicBezTo>
                  <a:pt x="896870" y="88430"/>
                  <a:pt x="894460" y="88115"/>
                  <a:pt x="891806" y="87487"/>
                </a:cubicBezTo>
                <a:close/>
                <a:moveTo>
                  <a:pt x="429472" y="75438"/>
                </a:moveTo>
                <a:cubicBezTo>
                  <a:pt x="431288" y="75438"/>
                  <a:pt x="432824" y="76066"/>
                  <a:pt x="434082" y="77324"/>
                </a:cubicBezTo>
                <a:cubicBezTo>
                  <a:pt x="435340" y="78651"/>
                  <a:pt x="435968" y="80327"/>
                  <a:pt x="435968" y="82353"/>
                </a:cubicBezTo>
                <a:cubicBezTo>
                  <a:pt x="435968" y="84309"/>
                  <a:pt x="435340" y="85915"/>
                  <a:pt x="434082" y="87172"/>
                </a:cubicBezTo>
                <a:cubicBezTo>
                  <a:pt x="432824" y="88430"/>
                  <a:pt x="431288" y="89058"/>
                  <a:pt x="429472" y="89058"/>
                </a:cubicBezTo>
                <a:cubicBezTo>
                  <a:pt x="427726" y="89058"/>
                  <a:pt x="426224" y="88430"/>
                  <a:pt x="424966" y="87172"/>
                </a:cubicBezTo>
                <a:cubicBezTo>
                  <a:pt x="423710" y="85915"/>
                  <a:pt x="423080" y="84309"/>
                  <a:pt x="423080" y="82353"/>
                </a:cubicBezTo>
                <a:cubicBezTo>
                  <a:pt x="423080" y="80327"/>
                  <a:pt x="423710" y="78651"/>
                  <a:pt x="424966" y="77324"/>
                </a:cubicBezTo>
                <a:cubicBezTo>
                  <a:pt x="426224" y="76066"/>
                  <a:pt x="427726" y="75438"/>
                  <a:pt x="429472" y="75438"/>
                </a:cubicBezTo>
                <a:close/>
                <a:moveTo>
                  <a:pt x="335384" y="66846"/>
                </a:moveTo>
                <a:lnTo>
                  <a:pt x="335384" y="83191"/>
                </a:lnTo>
                <a:lnTo>
                  <a:pt x="392172" y="83191"/>
                </a:lnTo>
                <a:lnTo>
                  <a:pt x="392172" y="66846"/>
                </a:lnTo>
                <a:close/>
                <a:moveTo>
                  <a:pt x="856868" y="57731"/>
                </a:moveTo>
                <a:cubicBezTo>
                  <a:pt x="847158" y="58848"/>
                  <a:pt x="840174" y="60629"/>
                  <a:pt x="835914" y="63074"/>
                </a:cubicBezTo>
                <a:cubicBezTo>
                  <a:pt x="832002" y="65449"/>
                  <a:pt x="830046" y="68627"/>
                  <a:pt x="830046" y="72609"/>
                </a:cubicBezTo>
                <a:cubicBezTo>
                  <a:pt x="830046" y="78965"/>
                  <a:pt x="833538" y="82143"/>
                  <a:pt x="840524" y="82143"/>
                </a:cubicBezTo>
                <a:cubicBezTo>
                  <a:pt x="845552" y="82143"/>
                  <a:pt x="851000" y="79524"/>
                  <a:pt x="856868" y="74285"/>
                </a:cubicBezTo>
                <a:close/>
                <a:moveTo>
                  <a:pt x="482440" y="50606"/>
                </a:moveTo>
                <a:lnTo>
                  <a:pt x="482440" y="80781"/>
                </a:lnTo>
                <a:lnTo>
                  <a:pt x="496270" y="80781"/>
                </a:lnTo>
                <a:cubicBezTo>
                  <a:pt x="510870" y="80781"/>
                  <a:pt x="518168" y="75507"/>
                  <a:pt x="518168" y="64960"/>
                </a:cubicBezTo>
                <a:cubicBezTo>
                  <a:pt x="518168" y="55391"/>
                  <a:pt x="510870" y="50606"/>
                  <a:pt x="496270" y="50606"/>
                </a:cubicBezTo>
                <a:close/>
                <a:moveTo>
                  <a:pt x="1220056" y="49977"/>
                </a:moveTo>
                <a:cubicBezTo>
                  <a:pt x="1212652" y="54657"/>
                  <a:pt x="1208950" y="60664"/>
                  <a:pt x="1208950" y="67999"/>
                </a:cubicBezTo>
                <a:cubicBezTo>
                  <a:pt x="1208950" y="72190"/>
                  <a:pt x="1210522" y="75682"/>
                  <a:pt x="1213666" y="78476"/>
                </a:cubicBezTo>
                <a:cubicBezTo>
                  <a:pt x="1216878" y="81270"/>
                  <a:pt x="1220860" y="82667"/>
                  <a:pt x="1225610" y="82667"/>
                </a:cubicBezTo>
                <a:cubicBezTo>
                  <a:pt x="1230150" y="82667"/>
                  <a:pt x="1233886" y="81375"/>
                  <a:pt x="1236820" y="78790"/>
                </a:cubicBezTo>
                <a:cubicBezTo>
                  <a:pt x="1239614" y="76276"/>
                  <a:pt x="1241012" y="73063"/>
                  <a:pt x="1241012" y="69151"/>
                </a:cubicBezTo>
                <a:cubicBezTo>
                  <a:pt x="1241012" y="64401"/>
                  <a:pt x="1238916" y="60420"/>
                  <a:pt x="1234724" y="57207"/>
                </a:cubicBezTo>
                <a:cubicBezTo>
                  <a:pt x="1232140" y="55321"/>
                  <a:pt x="1227250" y="52911"/>
                  <a:pt x="1220056" y="49977"/>
                </a:cubicBezTo>
                <a:close/>
                <a:moveTo>
                  <a:pt x="335384" y="44215"/>
                </a:moveTo>
                <a:lnTo>
                  <a:pt x="335384" y="60350"/>
                </a:lnTo>
                <a:lnTo>
                  <a:pt x="392172" y="60350"/>
                </a:lnTo>
                <a:lnTo>
                  <a:pt x="392172" y="44215"/>
                </a:lnTo>
                <a:close/>
                <a:moveTo>
                  <a:pt x="62130" y="37299"/>
                </a:moveTo>
                <a:cubicBezTo>
                  <a:pt x="64786" y="49942"/>
                  <a:pt x="68662" y="60490"/>
                  <a:pt x="73760" y="68942"/>
                </a:cubicBezTo>
                <a:cubicBezTo>
                  <a:pt x="79558" y="60071"/>
                  <a:pt x="83644" y="49523"/>
                  <a:pt x="86020" y="37299"/>
                </a:cubicBezTo>
                <a:close/>
                <a:moveTo>
                  <a:pt x="961320" y="36880"/>
                </a:moveTo>
                <a:cubicBezTo>
                  <a:pt x="956220" y="36880"/>
                  <a:pt x="952100" y="38976"/>
                  <a:pt x="948956" y="43167"/>
                </a:cubicBezTo>
                <a:cubicBezTo>
                  <a:pt x="945742" y="47288"/>
                  <a:pt x="944136" y="52736"/>
                  <a:pt x="944136" y="59512"/>
                </a:cubicBezTo>
                <a:cubicBezTo>
                  <a:pt x="944136" y="66217"/>
                  <a:pt x="945742" y="71631"/>
                  <a:pt x="948956" y="75752"/>
                </a:cubicBezTo>
                <a:cubicBezTo>
                  <a:pt x="952100" y="79873"/>
                  <a:pt x="956220" y="81934"/>
                  <a:pt x="961320" y="81934"/>
                </a:cubicBezTo>
                <a:cubicBezTo>
                  <a:pt x="966418" y="81934"/>
                  <a:pt x="970574" y="79873"/>
                  <a:pt x="973788" y="75752"/>
                </a:cubicBezTo>
                <a:cubicBezTo>
                  <a:pt x="977000" y="71631"/>
                  <a:pt x="978608" y="66217"/>
                  <a:pt x="978608" y="59512"/>
                </a:cubicBezTo>
                <a:cubicBezTo>
                  <a:pt x="978608" y="52806"/>
                  <a:pt x="977000" y="47358"/>
                  <a:pt x="973788" y="43167"/>
                </a:cubicBezTo>
                <a:cubicBezTo>
                  <a:pt x="970574" y="38976"/>
                  <a:pt x="966418" y="36880"/>
                  <a:pt x="961320" y="36880"/>
                </a:cubicBezTo>
                <a:close/>
                <a:moveTo>
                  <a:pt x="655890" y="36566"/>
                </a:moveTo>
                <a:cubicBezTo>
                  <a:pt x="651560" y="36566"/>
                  <a:pt x="647822" y="38173"/>
                  <a:pt x="644680" y="41386"/>
                </a:cubicBezTo>
                <a:cubicBezTo>
                  <a:pt x="641396" y="44808"/>
                  <a:pt x="639476" y="49384"/>
                  <a:pt x="638918" y="55111"/>
                </a:cubicBezTo>
                <a:lnTo>
                  <a:pt x="670560" y="55111"/>
                </a:lnTo>
                <a:cubicBezTo>
                  <a:pt x="670560" y="42748"/>
                  <a:pt x="665670" y="36566"/>
                  <a:pt x="655890" y="36566"/>
                </a:cubicBezTo>
                <a:close/>
                <a:moveTo>
                  <a:pt x="901236" y="36042"/>
                </a:moveTo>
                <a:cubicBezTo>
                  <a:pt x="897604" y="36042"/>
                  <a:pt x="894600" y="37265"/>
                  <a:pt x="892224" y="39709"/>
                </a:cubicBezTo>
                <a:cubicBezTo>
                  <a:pt x="889780" y="42224"/>
                  <a:pt x="888558" y="45612"/>
                  <a:pt x="888558" y="49872"/>
                </a:cubicBezTo>
                <a:cubicBezTo>
                  <a:pt x="888558" y="53994"/>
                  <a:pt x="889816" y="57381"/>
                  <a:pt x="892330" y="60036"/>
                </a:cubicBezTo>
                <a:cubicBezTo>
                  <a:pt x="894774" y="62620"/>
                  <a:pt x="897744" y="63912"/>
                  <a:pt x="901236" y="63912"/>
                </a:cubicBezTo>
                <a:cubicBezTo>
                  <a:pt x="904728" y="63912"/>
                  <a:pt x="907696" y="62620"/>
                  <a:pt x="910142" y="60036"/>
                </a:cubicBezTo>
                <a:cubicBezTo>
                  <a:pt x="912656" y="57381"/>
                  <a:pt x="913914" y="53994"/>
                  <a:pt x="913914" y="49872"/>
                </a:cubicBezTo>
                <a:cubicBezTo>
                  <a:pt x="913914" y="45681"/>
                  <a:pt x="912656" y="42294"/>
                  <a:pt x="910142" y="39709"/>
                </a:cubicBezTo>
                <a:cubicBezTo>
                  <a:pt x="907766" y="37265"/>
                  <a:pt x="904798" y="36042"/>
                  <a:pt x="901236" y="36042"/>
                </a:cubicBezTo>
                <a:close/>
                <a:moveTo>
                  <a:pt x="429472" y="32689"/>
                </a:moveTo>
                <a:cubicBezTo>
                  <a:pt x="431288" y="32689"/>
                  <a:pt x="432824" y="33318"/>
                  <a:pt x="434082" y="34575"/>
                </a:cubicBezTo>
                <a:cubicBezTo>
                  <a:pt x="435340" y="35902"/>
                  <a:pt x="435968" y="37579"/>
                  <a:pt x="435968" y="39605"/>
                </a:cubicBezTo>
                <a:cubicBezTo>
                  <a:pt x="435968" y="41560"/>
                  <a:pt x="435340" y="43167"/>
                  <a:pt x="434082" y="44424"/>
                </a:cubicBezTo>
                <a:cubicBezTo>
                  <a:pt x="432824" y="45681"/>
                  <a:pt x="431288" y="46310"/>
                  <a:pt x="429472" y="46310"/>
                </a:cubicBezTo>
                <a:cubicBezTo>
                  <a:pt x="427726" y="46310"/>
                  <a:pt x="426224" y="45681"/>
                  <a:pt x="424966" y="44424"/>
                </a:cubicBezTo>
                <a:cubicBezTo>
                  <a:pt x="423710" y="43167"/>
                  <a:pt x="423080" y="41560"/>
                  <a:pt x="423080" y="39605"/>
                </a:cubicBezTo>
                <a:cubicBezTo>
                  <a:pt x="423080" y="37579"/>
                  <a:pt x="423710" y="35902"/>
                  <a:pt x="424966" y="34575"/>
                </a:cubicBezTo>
                <a:cubicBezTo>
                  <a:pt x="426224" y="33318"/>
                  <a:pt x="427726" y="32689"/>
                  <a:pt x="429472" y="32689"/>
                </a:cubicBezTo>
                <a:close/>
                <a:moveTo>
                  <a:pt x="1121644" y="31118"/>
                </a:moveTo>
                <a:lnTo>
                  <a:pt x="1130550" y="31118"/>
                </a:lnTo>
                <a:lnTo>
                  <a:pt x="1142600" y="63493"/>
                </a:lnTo>
                <a:lnTo>
                  <a:pt x="1148258" y="79419"/>
                </a:lnTo>
                <a:lnTo>
                  <a:pt x="1148780" y="79419"/>
                </a:lnTo>
                <a:cubicBezTo>
                  <a:pt x="1149130" y="78371"/>
                  <a:pt x="1149934" y="75682"/>
                  <a:pt x="1151190" y="71351"/>
                </a:cubicBezTo>
                <a:cubicBezTo>
                  <a:pt x="1152168" y="67999"/>
                  <a:pt x="1152972" y="65379"/>
                  <a:pt x="1153600" y="63493"/>
                </a:cubicBezTo>
                <a:lnTo>
                  <a:pt x="1164182" y="31118"/>
                </a:lnTo>
                <a:lnTo>
                  <a:pt x="1172564" y="31118"/>
                </a:lnTo>
                <a:lnTo>
                  <a:pt x="1150982" y="92935"/>
                </a:lnTo>
                <a:cubicBezTo>
                  <a:pt x="1146440" y="105927"/>
                  <a:pt x="1139560" y="112423"/>
                  <a:pt x="1130340" y="112423"/>
                </a:cubicBezTo>
                <a:cubicBezTo>
                  <a:pt x="1127896" y="112423"/>
                  <a:pt x="1125730" y="112039"/>
                  <a:pt x="1123844" y="111271"/>
                </a:cubicBezTo>
                <a:lnTo>
                  <a:pt x="1125626" y="104355"/>
                </a:lnTo>
                <a:cubicBezTo>
                  <a:pt x="1127162" y="104914"/>
                  <a:pt x="1128630" y="105194"/>
                  <a:pt x="1130026" y="105194"/>
                </a:cubicBezTo>
                <a:cubicBezTo>
                  <a:pt x="1135894" y="105194"/>
                  <a:pt x="1140294" y="100933"/>
                  <a:pt x="1143228" y="92411"/>
                </a:cubicBezTo>
                <a:lnTo>
                  <a:pt x="1144486" y="88011"/>
                </a:lnTo>
                <a:close/>
                <a:moveTo>
                  <a:pt x="567422" y="31118"/>
                </a:moveTo>
                <a:lnTo>
                  <a:pt x="575910" y="31118"/>
                </a:lnTo>
                <a:lnTo>
                  <a:pt x="575910" y="66008"/>
                </a:lnTo>
                <a:cubicBezTo>
                  <a:pt x="575910" y="71456"/>
                  <a:pt x="576782" y="75403"/>
                  <a:pt x="578528" y="77847"/>
                </a:cubicBezTo>
                <a:cubicBezTo>
                  <a:pt x="580274" y="80362"/>
                  <a:pt x="583138" y="81619"/>
                  <a:pt x="587120" y="81619"/>
                </a:cubicBezTo>
                <a:cubicBezTo>
                  <a:pt x="592290" y="81619"/>
                  <a:pt x="597598" y="78301"/>
                  <a:pt x="603046" y="71666"/>
                </a:cubicBezTo>
                <a:lnTo>
                  <a:pt x="603046" y="31118"/>
                </a:lnTo>
                <a:lnTo>
                  <a:pt x="611532" y="31118"/>
                </a:lnTo>
                <a:lnTo>
                  <a:pt x="611532" y="87696"/>
                </a:lnTo>
                <a:lnTo>
                  <a:pt x="604512" y="87696"/>
                </a:lnTo>
                <a:lnTo>
                  <a:pt x="603780" y="78686"/>
                </a:lnTo>
                <a:lnTo>
                  <a:pt x="603466" y="78686"/>
                </a:lnTo>
                <a:cubicBezTo>
                  <a:pt x="597458" y="85601"/>
                  <a:pt x="591172" y="89058"/>
                  <a:pt x="584606" y="89058"/>
                </a:cubicBezTo>
                <a:cubicBezTo>
                  <a:pt x="573150" y="89058"/>
                  <a:pt x="567422" y="81724"/>
                  <a:pt x="567422" y="67056"/>
                </a:cubicBezTo>
                <a:close/>
                <a:moveTo>
                  <a:pt x="1033548" y="29651"/>
                </a:moveTo>
                <a:cubicBezTo>
                  <a:pt x="1045072" y="29651"/>
                  <a:pt x="1050836" y="37020"/>
                  <a:pt x="1050836" y="51758"/>
                </a:cubicBezTo>
                <a:lnTo>
                  <a:pt x="1050836" y="87696"/>
                </a:lnTo>
                <a:lnTo>
                  <a:pt x="1042244" y="87696"/>
                </a:lnTo>
                <a:lnTo>
                  <a:pt x="1042244" y="52806"/>
                </a:lnTo>
                <a:cubicBezTo>
                  <a:pt x="1042244" y="42329"/>
                  <a:pt x="1038506" y="37090"/>
                  <a:pt x="1031032" y="37090"/>
                </a:cubicBezTo>
                <a:cubicBezTo>
                  <a:pt x="1026214" y="37090"/>
                  <a:pt x="1020834" y="40163"/>
                  <a:pt x="1014898" y="46310"/>
                </a:cubicBezTo>
                <a:lnTo>
                  <a:pt x="1014898" y="87696"/>
                </a:lnTo>
                <a:lnTo>
                  <a:pt x="1006410" y="87696"/>
                </a:lnTo>
                <a:lnTo>
                  <a:pt x="1006410" y="31118"/>
                </a:lnTo>
                <a:lnTo>
                  <a:pt x="1013326" y="31118"/>
                </a:lnTo>
                <a:lnTo>
                  <a:pt x="1014164" y="39395"/>
                </a:lnTo>
                <a:lnTo>
                  <a:pt x="1014478" y="39395"/>
                </a:lnTo>
                <a:cubicBezTo>
                  <a:pt x="1021114" y="32899"/>
                  <a:pt x="1027470" y="29651"/>
                  <a:pt x="1033548" y="29651"/>
                </a:cubicBezTo>
                <a:close/>
                <a:moveTo>
                  <a:pt x="961320" y="29651"/>
                </a:moveTo>
                <a:cubicBezTo>
                  <a:pt x="968584" y="29651"/>
                  <a:pt x="974660" y="32270"/>
                  <a:pt x="979550" y="37509"/>
                </a:cubicBezTo>
                <a:cubicBezTo>
                  <a:pt x="984788" y="43027"/>
                  <a:pt x="987408" y="50361"/>
                  <a:pt x="987408" y="59512"/>
                </a:cubicBezTo>
                <a:cubicBezTo>
                  <a:pt x="987408" y="68522"/>
                  <a:pt x="984788" y="75787"/>
                  <a:pt x="979550" y="81305"/>
                </a:cubicBezTo>
                <a:cubicBezTo>
                  <a:pt x="974660" y="86474"/>
                  <a:pt x="968584" y="89058"/>
                  <a:pt x="961320" y="89058"/>
                </a:cubicBezTo>
                <a:cubicBezTo>
                  <a:pt x="954124" y="89058"/>
                  <a:pt x="948082" y="86474"/>
                  <a:pt x="943194" y="81305"/>
                </a:cubicBezTo>
                <a:cubicBezTo>
                  <a:pt x="937954" y="75787"/>
                  <a:pt x="935334" y="68522"/>
                  <a:pt x="935334" y="59512"/>
                </a:cubicBezTo>
                <a:cubicBezTo>
                  <a:pt x="935334" y="50361"/>
                  <a:pt x="937954" y="43027"/>
                  <a:pt x="943194" y="37509"/>
                </a:cubicBezTo>
                <a:cubicBezTo>
                  <a:pt x="948012" y="32270"/>
                  <a:pt x="954054" y="29651"/>
                  <a:pt x="961320" y="29651"/>
                </a:cubicBezTo>
                <a:close/>
                <a:moveTo>
                  <a:pt x="901236" y="29651"/>
                </a:moveTo>
                <a:cubicBezTo>
                  <a:pt x="903820" y="29651"/>
                  <a:pt x="906440" y="30140"/>
                  <a:pt x="909094" y="31118"/>
                </a:cubicBezTo>
                <a:lnTo>
                  <a:pt x="928686" y="31118"/>
                </a:lnTo>
                <a:lnTo>
                  <a:pt x="928686" y="37719"/>
                </a:lnTo>
                <a:lnTo>
                  <a:pt x="916742" y="37719"/>
                </a:lnTo>
                <a:cubicBezTo>
                  <a:pt x="920026" y="40862"/>
                  <a:pt x="921666" y="44948"/>
                  <a:pt x="921666" y="49977"/>
                </a:cubicBezTo>
                <a:cubicBezTo>
                  <a:pt x="921666" y="55914"/>
                  <a:pt x="919676" y="60734"/>
                  <a:pt x="915694" y="64436"/>
                </a:cubicBezTo>
                <a:cubicBezTo>
                  <a:pt x="911852" y="67999"/>
                  <a:pt x="907034" y="69780"/>
                  <a:pt x="901236" y="69780"/>
                </a:cubicBezTo>
                <a:cubicBezTo>
                  <a:pt x="898092" y="69780"/>
                  <a:pt x="895194" y="69081"/>
                  <a:pt x="892540" y="67684"/>
                </a:cubicBezTo>
                <a:cubicBezTo>
                  <a:pt x="890024" y="69850"/>
                  <a:pt x="888768" y="72224"/>
                  <a:pt x="888768" y="74809"/>
                </a:cubicBezTo>
                <a:cubicBezTo>
                  <a:pt x="888768" y="79070"/>
                  <a:pt x="892120" y="81200"/>
                  <a:pt x="898826" y="81200"/>
                </a:cubicBezTo>
                <a:lnTo>
                  <a:pt x="910142" y="81200"/>
                </a:lnTo>
                <a:cubicBezTo>
                  <a:pt x="923134" y="81200"/>
                  <a:pt x="929630" y="85671"/>
                  <a:pt x="929630" y="94611"/>
                </a:cubicBezTo>
                <a:cubicBezTo>
                  <a:pt x="929630" y="99920"/>
                  <a:pt x="927080" y="104425"/>
                  <a:pt x="921982" y="108127"/>
                </a:cubicBezTo>
                <a:cubicBezTo>
                  <a:pt x="916602" y="112039"/>
                  <a:pt x="909758" y="113995"/>
                  <a:pt x="901446" y="113995"/>
                </a:cubicBezTo>
                <a:cubicBezTo>
                  <a:pt x="894390" y="113995"/>
                  <a:pt x="888768" y="112668"/>
                  <a:pt x="884576" y="110013"/>
                </a:cubicBezTo>
                <a:cubicBezTo>
                  <a:pt x="880246" y="107289"/>
                  <a:pt x="878080" y="103517"/>
                  <a:pt x="878080" y="98698"/>
                </a:cubicBezTo>
                <a:cubicBezTo>
                  <a:pt x="878080" y="93738"/>
                  <a:pt x="880874" y="89408"/>
                  <a:pt x="886462" y="85706"/>
                </a:cubicBezTo>
                <a:lnTo>
                  <a:pt x="886462" y="85286"/>
                </a:lnTo>
                <a:cubicBezTo>
                  <a:pt x="883040" y="83191"/>
                  <a:pt x="881328" y="80083"/>
                  <a:pt x="881328" y="75961"/>
                </a:cubicBezTo>
                <a:cubicBezTo>
                  <a:pt x="881328" y="72050"/>
                  <a:pt x="883424" y="68557"/>
                  <a:pt x="887614" y="65484"/>
                </a:cubicBezTo>
                <a:lnTo>
                  <a:pt x="887614" y="65065"/>
                </a:lnTo>
                <a:cubicBezTo>
                  <a:pt x="882726" y="61153"/>
                  <a:pt x="880280" y="56089"/>
                  <a:pt x="880280" y="49872"/>
                </a:cubicBezTo>
                <a:cubicBezTo>
                  <a:pt x="880280" y="43865"/>
                  <a:pt x="882342" y="38976"/>
                  <a:pt x="886462" y="35204"/>
                </a:cubicBezTo>
                <a:cubicBezTo>
                  <a:pt x="890444" y="31502"/>
                  <a:pt x="895368" y="29651"/>
                  <a:pt x="901236" y="29651"/>
                </a:cubicBezTo>
                <a:close/>
                <a:moveTo>
                  <a:pt x="846182" y="29651"/>
                </a:moveTo>
                <a:cubicBezTo>
                  <a:pt x="858964" y="29651"/>
                  <a:pt x="865354" y="37299"/>
                  <a:pt x="865354" y="52597"/>
                </a:cubicBezTo>
                <a:lnTo>
                  <a:pt x="865354" y="87696"/>
                </a:lnTo>
                <a:lnTo>
                  <a:pt x="858334" y="87696"/>
                </a:lnTo>
                <a:lnTo>
                  <a:pt x="857602" y="80781"/>
                </a:lnTo>
                <a:lnTo>
                  <a:pt x="857288" y="80781"/>
                </a:lnTo>
                <a:cubicBezTo>
                  <a:pt x="850792" y="86299"/>
                  <a:pt x="844434" y="89058"/>
                  <a:pt x="838218" y="89058"/>
                </a:cubicBezTo>
                <a:cubicBezTo>
                  <a:pt x="833398" y="89058"/>
                  <a:pt x="829486" y="87696"/>
                  <a:pt x="826484" y="84972"/>
                </a:cubicBezTo>
                <a:cubicBezTo>
                  <a:pt x="823340" y="82038"/>
                  <a:pt x="821768" y="78092"/>
                  <a:pt x="821768" y="73133"/>
                </a:cubicBezTo>
                <a:cubicBezTo>
                  <a:pt x="821768" y="66986"/>
                  <a:pt x="824598" y="62236"/>
                  <a:pt x="830256" y="58883"/>
                </a:cubicBezTo>
                <a:cubicBezTo>
                  <a:pt x="835704" y="55670"/>
                  <a:pt x="844574" y="53365"/>
                  <a:pt x="856868" y="51968"/>
                </a:cubicBezTo>
                <a:cubicBezTo>
                  <a:pt x="857008" y="41840"/>
                  <a:pt x="852992" y="36776"/>
                  <a:pt x="844818" y="36776"/>
                </a:cubicBezTo>
                <a:cubicBezTo>
                  <a:pt x="839300" y="36776"/>
                  <a:pt x="833574" y="38871"/>
                  <a:pt x="827636" y="43062"/>
                </a:cubicBezTo>
                <a:lnTo>
                  <a:pt x="824178" y="37090"/>
                </a:lnTo>
                <a:cubicBezTo>
                  <a:pt x="831722" y="32131"/>
                  <a:pt x="839056" y="29651"/>
                  <a:pt x="846182" y="29651"/>
                </a:cubicBezTo>
                <a:close/>
                <a:moveTo>
                  <a:pt x="811434" y="29651"/>
                </a:moveTo>
                <a:cubicBezTo>
                  <a:pt x="813738" y="29651"/>
                  <a:pt x="815730" y="30070"/>
                  <a:pt x="817406" y="30908"/>
                </a:cubicBezTo>
                <a:lnTo>
                  <a:pt x="815730" y="38347"/>
                </a:lnTo>
                <a:cubicBezTo>
                  <a:pt x="813844" y="37719"/>
                  <a:pt x="812062" y="37404"/>
                  <a:pt x="810386" y="37404"/>
                </a:cubicBezTo>
                <a:cubicBezTo>
                  <a:pt x="804170" y="37404"/>
                  <a:pt x="799314" y="41875"/>
                  <a:pt x="795822" y="50815"/>
                </a:cubicBezTo>
                <a:lnTo>
                  <a:pt x="795822" y="87696"/>
                </a:lnTo>
                <a:lnTo>
                  <a:pt x="787336" y="87696"/>
                </a:lnTo>
                <a:lnTo>
                  <a:pt x="787336" y="31118"/>
                </a:lnTo>
                <a:lnTo>
                  <a:pt x="794250" y="31118"/>
                </a:lnTo>
                <a:lnTo>
                  <a:pt x="795090" y="41490"/>
                </a:lnTo>
                <a:lnTo>
                  <a:pt x="795404" y="41490"/>
                </a:lnTo>
                <a:cubicBezTo>
                  <a:pt x="799664" y="33597"/>
                  <a:pt x="805008" y="29651"/>
                  <a:pt x="811434" y="29651"/>
                </a:cubicBezTo>
                <a:close/>
                <a:moveTo>
                  <a:pt x="655786" y="29651"/>
                </a:moveTo>
                <a:cubicBezTo>
                  <a:pt x="662840" y="29651"/>
                  <a:pt x="668324" y="32026"/>
                  <a:pt x="672236" y="36776"/>
                </a:cubicBezTo>
                <a:cubicBezTo>
                  <a:pt x="676148" y="41456"/>
                  <a:pt x="678102" y="47917"/>
                  <a:pt x="678102" y="56159"/>
                </a:cubicBezTo>
                <a:cubicBezTo>
                  <a:pt x="678102" y="58394"/>
                  <a:pt x="677964" y="60105"/>
                  <a:pt x="677684" y="61293"/>
                </a:cubicBezTo>
                <a:lnTo>
                  <a:pt x="639022" y="61293"/>
                </a:lnTo>
                <a:cubicBezTo>
                  <a:pt x="639302" y="67579"/>
                  <a:pt x="641188" y="72644"/>
                  <a:pt x="644680" y="76485"/>
                </a:cubicBezTo>
                <a:cubicBezTo>
                  <a:pt x="648172" y="80327"/>
                  <a:pt x="652748" y="82248"/>
                  <a:pt x="658406" y="82248"/>
                </a:cubicBezTo>
                <a:cubicBezTo>
                  <a:pt x="663434" y="82248"/>
                  <a:pt x="668220" y="80711"/>
                  <a:pt x="672760" y="77638"/>
                </a:cubicBezTo>
                <a:lnTo>
                  <a:pt x="675902" y="83296"/>
                </a:lnTo>
                <a:cubicBezTo>
                  <a:pt x="669896" y="87137"/>
                  <a:pt x="663714" y="89058"/>
                  <a:pt x="657358" y="89058"/>
                </a:cubicBezTo>
                <a:cubicBezTo>
                  <a:pt x="649674" y="89058"/>
                  <a:pt x="643352" y="86439"/>
                  <a:pt x="638394" y="81200"/>
                </a:cubicBezTo>
                <a:cubicBezTo>
                  <a:pt x="633154" y="75752"/>
                  <a:pt x="630536" y="68522"/>
                  <a:pt x="630536" y="59512"/>
                </a:cubicBezTo>
                <a:cubicBezTo>
                  <a:pt x="630536" y="50641"/>
                  <a:pt x="633120" y="43341"/>
                  <a:pt x="638288" y="37614"/>
                </a:cubicBezTo>
                <a:cubicBezTo>
                  <a:pt x="643178" y="32305"/>
                  <a:pt x="649010" y="29651"/>
                  <a:pt x="655786" y="29651"/>
                </a:cubicBezTo>
                <a:close/>
                <a:moveTo>
                  <a:pt x="231970" y="22526"/>
                </a:moveTo>
                <a:cubicBezTo>
                  <a:pt x="237140" y="29791"/>
                  <a:pt x="240528" y="36391"/>
                  <a:pt x="242134" y="42329"/>
                </a:cubicBezTo>
                <a:lnTo>
                  <a:pt x="235638" y="44948"/>
                </a:lnTo>
                <a:cubicBezTo>
                  <a:pt x="233892" y="38662"/>
                  <a:pt x="230678" y="31956"/>
                  <a:pt x="225998" y="24831"/>
                </a:cubicBezTo>
                <a:close/>
                <a:moveTo>
                  <a:pt x="285406" y="22002"/>
                </a:moveTo>
                <a:lnTo>
                  <a:pt x="292636" y="24412"/>
                </a:lnTo>
                <a:cubicBezTo>
                  <a:pt x="288026" y="33353"/>
                  <a:pt x="283974" y="40303"/>
                  <a:pt x="280482" y="45262"/>
                </a:cubicBezTo>
                <a:lnTo>
                  <a:pt x="274614" y="43167"/>
                </a:lnTo>
                <a:cubicBezTo>
                  <a:pt x="279084" y="36252"/>
                  <a:pt x="282682" y="29197"/>
                  <a:pt x="285406" y="22002"/>
                </a:cubicBezTo>
                <a:close/>
                <a:moveTo>
                  <a:pt x="335384" y="21164"/>
                </a:moveTo>
                <a:lnTo>
                  <a:pt x="335384" y="37719"/>
                </a:lnTo>
                <a:lnTo>
                  <a:pt x="392172" y="37719"/>
                </a:lnTo>
                <a:lnTo>
                  <a:pt x="392172" y="21164"/>
                </a:lnTo>
                <a:close/>
                <a:moveTo>
                  <a:pt x="1289360" y="20955"/>
                </a:moveTo>
                <a:cubicBezTo>
                  <a:pt x="1287754" y="24098"/>
                  <a:pt x="1285728" y="27800"/>
                  <a:pt x="1283284" y="32061"/>
                </a:cubicBezTo>
                <a:lnTo>
                  <a:pt x="1264738" y="59512"/>
                </a:lnTo>
                <a:lnTo>
                  <a:pt x="1289256" y="59512"/>
                </a:lnTo>
                <a:lnTo>
                  <a:pt x="1289256" y="34575"/>
                </a:lnTo>
                <a:cubicBezTo>
                  <a:pt x="1289256" y="30524"/>
                  <a:pt x="1289466" y="25984"/>
                  <a:pt x="1289884" y="20955"/>
                </a:cubicBezTo>
                <a:close/>
                <a:moveTo>
                  <a:pt x="1625440" y="18126"/>
                </a:moveTo>
                <a:lnTo>
                  <a:pt x="1625440" y="80572"/>
                </a:lnTo>
                <a:lnTo>
                  <a:pt x="1634870" y="80572"/>
                </a:lnTo>
                <a:cubicBezTo>
                  <a:pt x="1644020" y="80572"/>
                  <a:pt x="1650970" y="77778"/>
                  <a:pt x="1655720" y="72190"/>
                </a:cubicBezTo>
                <a:cubicBezTo>
                  <a:pt x="1660260" y="66741"/>
                  <a:pt x="1662530" y="59023"/>
                  <a:pt x="1662530" y="49034"/>
                </a:cubicBezTo>
                <a:cubicBezTo>
                  <a:pt x="1662530" y="28429"/>
                  <a:pt x="1653310" y="18126"/>
                  <a:pt x="1634870" y="18126"/>
                </a:cubicBezTo>
                <a:close/>
                <a:moveTo>
                  <a:pt x="720566" y="18126"/>
                </a:moveTo>
                <a:lnTo>
                  <a:pt x="720566" y="80572"/>
                </a:lnTo>
                <a:lnTo>
                  <a:pt x="729996" y="80572"/>
                </a:lnTo>
                <a:cubicBezTo>
                  <a:pt x="739146" y="80572"/>
                  <a:pt x="746096" y="77778"/>
                  <a:pt x="750846" y="72190"/>
                </a:cubicBezTo>
                <a:cubicBezTo>
                  <a:pt x="755386" y="66741"/>
                  <a:pt x="757656" y="59023"/>
                  <a:pt x="757656" y="49034"/>
                </a:cubicBezTo>
                <a:cubicBezTo>
                  <a:pt x="757656" y="28429"/>
                  <a:pt x="748436" y="18126"/>
                  <a:pt x="729996" y="18126"/>
                </a:cubicBezTo>
                <a:close/>
                <a:moveTo>
                  <a:pt x="482440" y="17916"/>
                </a:moveTo>
                <a:lnTo>
                  <a:pt x="482440" y="43900"/>
                </a:lnTo>
                <a:lnTo>
                  <a:pt x="494176" y="43900"/>
                </a:lnTo>
                <a:cubicBezTo>
                  <a:pt x="507098" y="43900"/>
                  <a:pt x="513558" y="39535"/>
                  <a:pt x="513558" y="30803"/>
                </a:cubicBezTo>
                <a:cubicBezTo>
                  <a:pt x="513558" y="26193"/>
                  <a:pt x="511986" y="22875"/>
                  <a:pt x="508844" y="20850"/>
                </a:cubicBezTo>
                <a:cubicBezTo>
                  <a:pt x="505840" y="18894"/>
                  <a:pt x="501126" y="17916"/>
                  <a:pt x="494700" y="17916"/>
                </a:cubicBezTo>
                <a:close/>
                <a:moveTo>
                  <a:pt x="155694" y="16659"/>
                </a:moveTo>
                <a:cubicBezTo>
                  <a:pt x="159048" y="36077"/>
                  <a:pt x="164636" y="51549"/>
                  <a:pt x="172458" y="63074"/>
                </a:cubicBezTo>
                <a:cubicBezTo>
                  <a:pt x="181540" y="50431"/>
                  <a:pt x="187756" y="34959"/>
                  <a:pt x="191108" y="16659"/>
                </a:cubicBezTo>
                <a:close/>
                <a:moveTo>
                  <a:pt x="1556156" y="16344"/>
                </a:moveTo>
                <a:cubicBezTo>
                  <a:pt x="1552314" y="16344"/>
                  <a:pt x="1549136" y="18021"/>
                  <a:pt x="1546622" y="21374"/>
                </a:cubicBezTo>
                <a:cubicBezTo>
                  <a:pt x="1544036" y="24726"/>
                  <a:pt x="1542744" y="29057"/>
                  <a:pt x="1542744" y="34366"/>
                </a:cubicBezTo>
                <a:cubicBezTo>
                  <a:pt x="1542744" y="39814"/>
                  <a:pt x="1543896" y="44075"/>
                  <a:pt x="1546202" y="47148"/>
                </a:cubicBezTo>
                <a:cubicBezTo>
                  <a:pt x="1548716" y="50431"/>
                  <a:pt x="1552278" y="52073"/>
                  <a:pt x="1556890" y="52073"/>
                </a:cubicBezTo>
                <a:cubicBezTo>
                  <a:pt x="1562896" y="52073"/>
                  <a:pt x="1568414" y="48545"/>
                  <a:pt x="1573444" y="41490"/>
                </a:cubicBezTo>
                <a:cubicBezTo>
                  <a:pt x="1572536" y="24726"/>
                  <a:pt x="1566772" y="16344"/>
                  <a:pt x="1556156" y="16344"/>
                </a:cubicBezTo>
                <a:close/>
                <a:moveTo>
                  <a:pt x="1225504" y="16344"/>
                </a:moveTo>
                <a:cubicBezTo>
                  <a:pt x="1221872" y="16344"/>
                  <a:pt x="1218868" y="17532"/>
                  <a:pt x="1216494" y="19907"/>
                </a:cubicBezTo>
                <a:cubicBezTo>
                  <a:pt x="1214120" y="22352"/>
                  <a:pt x="1212932" y="25460"/>
                  <a:pt x="1212932" y="29232"/>
                </a:cubicBezTo>
                <a:cubicBezTo>
                  <a:pt x="1212932" y="33493"/>
                  <a:pt x="1214748" y="37090"/>
                  <a:pt x="1218380" y="40024"/>
                </a:cubicBezTo>
                <a:cubicBezTo>
                  <a:pt x="1220894" y="42049"/>
                  <a:pt x="1225016" y="44180"/>
                  <a:pt x="1230744" y="46415"/>
                </a:cubicBezTo>
                <a:cubicBezTo>
                  <a:pt x="1236332" y="41665"/>
                  <a:pt x="1239126" y="36356"/>
                  <a:pt x="1239126" y="30489"/>
                </a:cubicBezTo>
                <a:cubicBezTo>
                  <a:pt x="1239126" y="26438"/>
                  <a:pt x="1237938" y="23120"/>
                  <a:pt x="1235564" y="20535"/>
                </a:cubicBezTo>
                <a:cubicBezTo>
                  <a:pt x="1233048" y="17741"/>
                  <a:pt x="1229696" y="16344"/>
                  <a:pt x="1225504" y="16344"/>
                </a:cubicBezTo>
                <a:close/>
                <a:moveTo>
                  <a:pt x="1912018" y="11001"/>
                </a:moveTo>
                <a:lnTo>
                  <a:pt x="1920926" y="11001"/>
                </a:lnTo>
                <a:lnTo>
                  <a:pt x="1949948" y="60664"/>
                </a:lnTo>
                <a:lnTo>
                  <a:pt x="1958226" y="76381"/>
                </a:lnTo>
                <a:lnTo>
                  <a:pt x="1958748" y="76381"/>
                </a:lnTo>
                <a:cubicBezTo>
                  <a:pt x="1957980" y="65135"/>
                  <a:pt x="1957596" y="57172"/>
                  <a:pt x="1957596" y="52492"/>
                </a:cubicBezTo>
                <a:lnTo>
                  <a:pt x="1957596" y="11001"/>
                </a:lnTo>
                <a:lnTo>
                  <a:pt x="1965874" y="11001"/>
                </a:lnTo>
                <a:lnTo>
                  <a:pt x="1965874" y="87696"/>
                </a:lnTo>
                <a:lnTo>
                  <a:pt x="1956862" y="87696"/>
                </a:lnTo>
                <a:lnTo>
                  <a:pt x="1928050" y="38033"/>
                </a:lnTo>
                <a:lnTo>
                  <a:pt x="1919668" y="22317"/>
                </a:lnTo>
                <a:lnTo>
                  <a:pt x="1919144" y="22317"/>
                </a:lnTo>
                <a:cubicBezTo>
                  <a:pt x="1919842" y="35029"/>
                  <a:pt x="1920192" y="42818"/>
                  <a:pt x="1920192" y="45681"/>
                </a:cubicBezTo>
                <a:lnTo>
                  <a:pt x="1920192" y="87696"/>
                </a:lnTo>
                <a:lnTo>
                  <a:pt x="1912018" y="87696"/>
                </a:lnTo>
                <a:close/>
                <a:moveTo>
                  <a:pt x="1807244" y="11001"/>
                </a:moveTo>
                <a:lnTo>
                  <a:pt x="1815940" y="11001"/>
                </a:lnTo>
                <a:lnTo>
                  <a:pt x="1815940" y="87696"/>
                </a:lnTo>
                <a:lnTo>
                  <a:pt x="1807244" y="87696"/>
                </a:lnTo>
                <a:close/>
                <a:moveTo>
                  <a:pt x="1692944" y="11001"/>
                </a:moveTo>
                <a:lnTo>
                  <a:pt x="1736636" y="11001"/>
                </a:lnTo>
                <a:lnTo>
                  <a:pt x="1736636" y="18335"/>
                </a:lnTo>
                <a:lnTo>
                  <a:pt x="1701640" y="18335"/>
                </a:lnTo>
                <a:lnTo>
                  <a:pt x="1701640" y="43586"/>
                </a:lnTo>
                <a:lnTo>
                  <a:pt x="1731082" y="43586"/>
                </a:lnTo>
                <a:lnTo>
                  <a:pt x="1731082" y="50920"/>
                </a:lnTo>
                <a:lnTo>
                  <a:pt x="1701640" y="50920"/>
                </a:lnTo>
                <a:lnTo>
                  <a:pt x="1701640" y="80362"/>
                </a:lnTo>
                <a:lnTo>
                  <a:pt x="1737788" y="80362"/>
                </a:lnTo>
                <a:lnTo>
                  <a:pt x="1737788" y="87696"/>
                </a:lnTo>
                <a:lnTo>
                  <a:pt x="1692944" y="87696"/>
                </a:lnTo>
                <a:close/>
                <a:moveTo>
                  <a:pt x="1616744" y="11001"/>
                </a:moveTo>
                <a:lnTo>
                  <a:pt x="1635604" y="11001"/>
                </a:lnTo>
                <a:cubicBezTo>
                  <a:pt x="1647268" y="11001"/>
                  <a:pt x="1656174" y="14319"/>
                  <a:pt x="1662322" y="20955"/>
                </a:cubicBezTo>
                <a:cubicBezTo>
                  <a:pt x="1668398" y="27520"/>
                  <a:pt x="1671436" y="36880"/>
                  <a:pt x="1671436" y="49034"/>
                </a:cubicBezTo>
                <a:cubicBezTo>
                  <a:pt x="1671436" y="61258"/>
                  <a:pt x="1668434" y="70723"/>
                  <a:pt x="1662426" y="77428"/>
                </a:cubicBezTo>
                <a:cubicBezTo>
                  <a:pt x="1656280" y="84274"/>
                  <a:pt x="1647442" y="87696"/>
                  <a:pt x="1635918" y="87696"/>
                </a:cubicBezTo>
                <a:lnTo>
                  <a:pt x="1616744" y="87696"/>
                </a:lnTo>
                <a:close/>
                <a:moveTo>
                  <a:pt x="1484232" y="11001"/>
                </a:moveTo>
                <a:lnTo>
                  <a:pt x="1520904" y="11001"/>
                </a:lnTo>
                <a:lnTo>
                  <a:pt x="1520904" y="18335"/>
                </a:lnTo>
                <a:lnTo>
                  <a:pt x="1491776" y="18335"/>
                </a:lnTo>
                <a:lnTo>
                  <a:pt x="1489680" y="41595"/>
                </a:lnTo>
                <a:cubicBezTo>
                  <a:pt x="1493522" y="39430"/>
                  <a:pt x="1497504" y="38347"/>
                  <a:pt x="1501624" y="38347"/>
                </a:cubicBezTo>
                <a:cubicBezTo>
                  <a:pt x="1508400" y="38347"/>
                  <a:pt x="1513814" y="40303"/>
                  <a:pt x="1517866" y="44215"/>
                </a:cubicBezTo>
                <a:cubicBezTo>
                  <a:pt x="1522336" y="48545"/>
                  <a:pt x="1524570" y="54762"/>
                  <a:pt x="1524570" y="62865"/>
                </a:cubicBezTo>
                <a:cubicBezTo>
                  <a:pt x="1524570" y="70827"/>
                  <a:pt x="1522022" y="77289"/>
                  <a:pt x="1516922" y="82248"/>
                </a:cubicBezTo>
                <a:cubicBezTo>
                  <a:pt x="1512242" y="86788"/>
                  <a:pt x="1506550" y="89058"/>
                  <a:pt x="1499844" y="89058"/>
                </a:cubicBezTo>
                <a:cubicBezTo>
                  <a:pt x="1490484" y="89058"/>
                  <a:pt x="1482416" y="85671"/>
                  <a:pt x="1475640" y="78895"/>
                </a:cubicBezTo>
                <a:lnTo>
                  <a:pt x="1479936" y="73237"/>
                </a:lnTo>
                <a:cubicBezTo>
                  <a:pt x="1485594" y="79035"/>
                  <a:pt x="1491986" y="81934"/>
                  <a:pt x="1499110" y="81934"/>
                </a:cubicBezTo>
                <a:cubicBezTo>
                  <a:pt x="1503860" y="81934"/>
                  <a:pt x="1507842" y="80222"/>
                  <a:pt x="1511054" y="76800"/>
                </a:cubicBezTo>
                <a:cubicBezTo>
                  <a:pt x="1514338" y="73307"/>
                  <a:pt x="1515980" y="68732"/>
                  <a:pt x="1515980" y="63074"/>
                </a:cubicBezTo>
                <a:cubicBezTo>
                  <a:pt x="1515980" y="57486"/>
                  <a:pt x="1514478" y="53051"/>
                  <a:pt x="1511474" y="49768"/>
                </a:cubicBezTo>
                <a:cubicBezTo>
                  <a:pt x="1508540" y="46555"/>
                  <a:pt x="1504558" y="44948"/>
                  <a:pt x="1499530" y="44948"/>
                </a:cubicBezTo>
                <a:cubicBezTo>
                  <a:pt x="1495478" y="44948"/>
                  <a:pt x="1491148" y="46485"/>
                  <a:pt x="1486538" y="49558"/>
                </a:cubicBezTo>
                <a:lnTo>
                  <a:pt x="1481822" y="46624"/>
                </a:lnTo>
                <a:close/>
                <a:moveTo>
                  <a:pt x="1430216" y="11001"/>
                </a:moveTo>
                <a:lnTo>
                  <a:pt x="1477678" y="11001"/>
                </a:lnTo>
                <a:lnTo>
                  <a:pt x="1477678" y="16135"/>
                </a:lnTo>
                <a:cubicBezTo>
                  <a:pt x="1469158" y="27171"/>
                  <a:pt x="1463254" y="38277"/>
                  <a:pt x="1459972" y="49453"/>
                </a:cubicBezTo>
                <a:cubicBezTo>
                  <a:pt x="1457318" y="58674"/>
                  <a:pt x="1455642" y="71421"/>
                  <a:pt x="1454942" y="87696"/>
                </a:cubicBezTo>
                <a:lnTo>
                  <a:pt x="1446038" y="87696"/>
                </a:lnTo>
                <a:cubicBezTo>
                  <a:pt x="1447224" y="59966"/>
                  <a:pt x="1454488" y="36845"/>
                  <a:pt x="1467830" y="18335"/>
                </a:cubicBezTo>
                <a:lnTo>
                  <a:pt x="1430216" y="18335"/>
                </a:lnTo>
                <a:close/>
                <a:moveTo>
                  <a:pt x="1379458" y="11001"/>
                </a:moveTo>
                <a:lnTo>
                  <a:pt x="1416128" y="11001"/>
                </a:lnTo>
                <a:lnTo>
                  <a:pt x="1416128" y="18335"/>
                </a:lnTo>
                <a:lnTo>
                  <a:pt x="1387002" y="18335"/>
                </a:lnTo>
                <a:lnTo>
                  <a:pt x="1384906" y="41595"/>
                </a:lnTo>
                <a:cubicBezTo>
                  <a:pt x="1388748" y="39430"/>
                  <a:pt x="1392728" y="38347"/>
                  <a:pt x="1396850" y="38347"/>
                </a:cubicBezTo>
                <a:cubicBezTo>
                  <a:pt x="1403626" y="38347"/>
                  <a:pt x="1409038" y="40303"/>
                  <a:pt x="1413090" y="44215"/>
                </a:cubicBezTo>
                <a:cubicBezTo>
                  <a:pt x="1417560" y="48545"/>
                  <a:pt x="1419796" y="54762"/>
                  <a:pt x="1419796" y="62865"/>
                </a:cubicBezTo>
                <a:cubicBezTo>
                  <a:pt x="1419796" y="70827"/>
                  <a:pt x="1417246" y="77289"/>
                  <a:pt x="1412148" y="82248"/>
                </a:cubicBezTo>
                <a:cubicBezTo>
                  <a:pt x="1407468" y="86788"/>
                  <a:pt x="1401774" y="89058"/>
                  <a:pt x="1395068" y="89058"/>
                </a:cubicBezTo>
                <a:cubicBezTo>
                  <a:pt x="1385708" y="89058"/>
                  <a:pt x="1377642" y="85671"/>
                  <a:pt x="1370866" y="78895"/>
                </a:cubicBezTo>
                <a:lnTo>
                  <a:pt x="1375162" y="73237"/>
                </a:lnTo>
                <a:cubicBezTo>
                  <a:pt x="1380820" y="79035"/>
                  <a:pt x="1387210" y="81934"/>
                  <a:pt x="1394336" y="81934"/>
                </a:cubicBezTo>
                <a:cubicBezTo>
                  <a:pt x="1399086" y="81934"/>
                  <a:pt x="1403066" y="80222"/>
                  <a:pt x="1406280" y="76800"/>
                </a:cubicBezTo>
                <a:cubicBezTo>
                  <a:pt x="1409562" y="73307"/>
                  <a:pt x="1411204" y="68732"/>
                  <a:pt x="1411204" y="63074"/>
                </a:cubicBezTo>
                <a:cubicBezTo>
                  <a:pt x="1411204" y="57486"/>
                  <a:pt x="1409702" y="53051"/>
                  <a:pt x="1406698" y="49768"/>
                </a:cubicBezTo>
                <a:cubicBezTo>
                  <a:pt x="1403766" y="46555"/>
                  <a:pt x="1399784" y="44948"/>
                  <a:pt x="1394754" y="44948"/>
                </a:cubicBezTo>
                <a:cubicBezTo>
                  <a:pt x="1390704" y="44948"/>
                  <a:pt x="1386372" y="46485"/>
                  <a:pt x="1381762" y="49558"/>
                </a:cubicBezTo>
                <a:lnTo>
                  <a:pt x="1377048" y="46624"/>
                </a:lnTo>
                <a:close/>
                <a:moveTo>
                  <a:pt x="1288208" y="11001"/>
                </a:moveTo>
                <a:lnTo>
                  <a:pt x="1297324" y="11001"/>
                </a:lnTo>
                <a:lnTo>
                  <a:pt x="1297324" y="59512"/>
                </a:lnTo>
                <a:lnTo>
                  <a:pt x="1307800" y="59512"/>
                </a:lnTo>
                <a:lnTo>
                  <a:pt x="1307800" y="66322"/>
                </a:lnTo>
                <a:lnTo>
                  <a:pt x="1297324" y="66322"/>
                </a:lnTo>
                <a:lnTo>
                  <a:pt x="1297324" y="87696"/>
                </a:lnTo>
                <a:lnTo>
                  <a:pt x="1289256" y="87696"/>
                </a:lnTo>
                <a:lnTo>
                  <a:pt x="1289256" y="66322"/>
                </a:lnTo>
                <a:lnTo>
                  <a:pt x="1255622" y="66322"/>
                </a:lnTo>
                <a:lnTo>
                  <a:pt x="1255622" y="60769"/>
                </a:lnTo>
                <a:close/>
                <a:moveTo>
                  <a:pt x="711870" y="11001"/>
                </a:moveTo>
                <a:lnTo>
                  <a:pt x="730728" y="11001"/>
                </a:lnTo>
                <a:cubicBezTo>
                  <a:pt x="742394" y="11001"/>
                  <a:pt x="751300" y="14319"/>
                  <a:pt x="757446" y="20955"/>
                </a:cubicBezTo>
                <a:cubicBezTo>
                  <a:pt x="763524" y="27520"/>
                  <a:pt x="766562" y="36880"/>
                  <a:pt x="766562" y="49034"/>
                </a:cubicBezTo>
                <a:cubicBezTo>
                  <a:pt x="766562" y="61258"/>
                  <a:pt x="763558" y="70723"/>
                  <a:pt x="757550" y="77428"/>
                </a:cubicBezTo>
                <a:cubicBezTo>
                  <a:pt x="751404" y="84274"/>
                  <a:pt x="742568" y="87696"/>
                  <a:pt x="731042" y="87696"/>
                </a:cubicBezTo>
                <a:lnTo>
                  <a:pt x="711870" y="87696"/>
                </a:lnTo>
                <a:close/>
                <a:moveTo>
                  <a:pt x="473744" y="11001"/>
                </a:moveTo>
                <a:lnTo>
                  <a:pt x="495956" y="11001"/>
                </a:lnTo>
                <a:cubicBezTo>
                  <a:pt x="513418" y="11001"/>
                  <a:pt x="522150" y="17253"/>
                  <a:pt x="522150" y="29756"/>
                </a:cubicBezTo>
                <a:cubicBezTo>
                  <a:pt x="522150" y="38347"/>
                  <a:pt x="518344" y="43900"/>
                  <a:pt x="510730" y="46415"/>
                </a:cubicBezTo>
                <a:lnTo>
                  <a:pt x="510730" y="46834"/>
                </a:lnTo>
                <a:cubicBezTo>
                  <a:pt x="521346" y="48860"/>
                  <a:pt x="526656" y="55006"/>
                  <a:pt x="526656" y="65274"/>
                </a:cubicBezTo>
                <a:cubicBezTo>
                  <a:pt x="526656" y="72539"/>
                  <a:pt x="523966" y="78162"/>
                  <a:pt x="518588" y="82143"/>
                </a:cubicBezTo>
                <a:cubicBezTo>
                  <a:pt x="513488" y="85845"/>
                  <a:pt x="506504" y="87696"/>
                  <a:pt x="497632" y="87696"/>
                </a:cubicBezTo>
                <a:lnTo>
                  <a:pt x="473744" y="87696"/>
                </a:lnTo>
                <a:close/>
                <a:moveTo>
                  <a:pt x="1225714" y="9848"/>
                </a:moveTo>
                <a:cubicBezTo>
                  <a:pt x="1232140" y="9848"/>
                  <a:pt x="1237240" y="11734"/>
                  <a:pt x="1241012" y="15506"/>
                </a:cubicBezTo>
                <a:cubicBezTo>
                  <a:pt x="1244714" y="19208"/>
                  <a:pt x="1246564" y="24063"/>
                  <a:pt x="1246564" y="30070"/>
                </a:cubicBezTo>
                <a:cubicBezTo>
                  <a:pt x="1246564" y="37055"/>
                  <a:pt x="1243106" y="43272"/>
                  <a:pt x="1236192" y="48720"/>
                </a:cubicBezTo>
                <a:lnTo>
                  <a:pt x="1236192" y="49244"/>
                </a:lnTo>
                <a:cubicBezTo>
                  <a:pt x="1244854" y="54273"/>
                  <a:pt x="1249184" y="60979"/>
                  <a:pt x="1249184" y="69361"/>
                </a:cubicBezTo>
                <a:cubicBezTo>
                  <a:pt x="1249184" y="74949"/>
                  <a:pt x="1247018" y="79594"/>
                  <a:pt x="1242688" y="83296"/>
                </a:cubicBezTo>
                <a:cubicBezTo>
                  <a:pt x="1238218" y="87137"/>
                  <a:pt x="1232490" y="89058"/>
                  <a:pt x="1225504" y="89058"/>
                </a:cubicBezTo>
                <a:cubicBezTo>
                  <a:pt x="1218450" y="89058"/>
                  <a:pt x="1212652" y="87137"/>
                  <a:pt x="1208112" y="83296"/>
                </a:cubicBezTo>
                <a:cubicBezTo>
                  <a:pt x="1203502" y="79454"/>
                  <a:pt x="1201196" y="74564"/>
                  <a:pt x="1201196" y="68627"/>
                </a:cubicBezTo>
                <a:cubicBezTo>
                  <a:pt x="1201196" y="59617"/>
                  <a:pt x="1205946" y="52492"/>
                  <a:pt x="1215446" y="47253"/>
                </a:cubicBezTo>
                <a:lnTo>
                  <a:pt x="1215446" y="46834"/>
                </a:lnTo>
                <a:cubicBezTo>
                  <a:pt x="1208532" y="42154"/>
                  <a:pt x="1205074" y="36287"/>
                  <a:pt x="1205074" y="29232"/>
                </a:cubicBezTo>
                <a:cubicBezTo>
                  <a:pt x="1205074" y="23504"/>
                  <a:pt x="1207064" y="18824"/>
                  <a:pt x="1211046" y="15192"/>
                </a:cubicBezTo>
                <a:cubicBezTo>
                  <a:pt x="1214888" y="11630"/>
                  <a:pt x="1219778" y="9848"/>
                  <a:pt x="1225714" y="9848"/>
                </a:cubicBezTo>
                <a:close/>
                <a:moveTo>
                  <a:pt x="1866098" y="9639"/>
                </a:moveTo>
                <a:cubicBezTo>
                  <a:pt x="1874620" y="9639"/>
                  <a:pt x="1881920" y="12747"/>
                  <a:pt x="1887998" y="18964"/>
                </a:cubicBezTo>
                <a:lnTo>
                  <a:pt x="1883178" y="24622"/>
                </a:lnTo>
                <a:cubicBezTo>
                  <a:pt x="1878568" y="19732"/>
                  <a:pt x="1872944" y="17287"/>
                  <a:pt x="1866308" y="17287"/>
                </a:cubicBezTo>
                <a:cubicBezTo>
                  <a:pt x="1858346" y="17287"/>
                  <a:pt x="1852024" y="20116"/>
                  <a:pt x="1847344" y="25774"/>
                </a:cubicBezTo>
                <a:cubicBezTo>
                  <a:pt x="1842594" y="31502"/>
                  <a:pt x="1840220" y="39290"/>
                  <a:pt x="1840220" y="49139"/>
                </a:cubicBezTo>
                <a:cubicBezTo>
                  <a:pt x="1840220" y="59128"/>
                  <a:pt x="1842490" y="66986"/>
                  <a:pt x="1847030" y="72713"/>
                </a:cubicBezTo>
                <a:cubicBezTo>
                  <a:pt x="1851640" y="78511"/>
                  <a:pt x="1858066" y="81410"/>
                  <a:pt x="1866308" y="81410"/>
                </a:cubicBezTo>
                <a:cubicBezTo>
                  <a:pt x="1872664" y="81410"/>
                  <a:pt x="1877520" y="79803"/>
                  <a:pt x="1880872" y="76590"/>
                </a:cubicBezTo>
                <a:lnTo>
                  <a:pt x="1880872" y="55635"/>
                </a:lnTo>
                <a:lnTo>
                  <a:pt x="1864214" y="55635"/>
                </a:lnTo>
                <a:lnTo>
                  <a:pt x="1864214" y="48406"/>
                </a:lnTo>
                <a:lnTo>
                  <a:pt x="1888940" y="48406"/>
                </a:lnTo>
                <a:lnTo>
                  <a:pt x="1888940" y="80257"/>
                </a:lnTo>
                <a:cubicBezTo>
                  <a:pt x="1883282" y="86125"/>
                  <a:pt x="1875458" y="89058"/>
                  <a:pt x="1865470" y="89058"/>
                </a:cubicBezTo>
                <a:cubicBezTo>
                  <a:pt x="1855272" y="89058"/>
                  <a:pt x="1847066" y="85531"/>
                  <a:pt x="1840848" y="78476"/>
                </a:cubicBezTo>
                <a:cubicBezTo>
                  <a:pt x="1834492" y="71281"/>
                  <a:pt x="1831314" y="61572"/>
                  <a:pt x="1831314" y="49349"/>
                </a:cubicBezTo>
                <a:cubicBezTo>
                  <a:pt x="1831314" y="37195"/>
                  <a:pt x="1834596" y="27486"/>
                  <a:pt x="1841162" y="20221"/>
                </a:cubicBezTo>
                <a:cubicBezTo>
                  <a:pt x="1847518" y="13166"/>
                  <a:pt x="1855830" y="9639"/>
                  <a:pt x="1866098" y="9639"/>
                </a:cubicBezTo>
                <a:close/>
                <a:moveTo>
                  <a:pt x="1771888" y="9639"/>
                </a:moveTo>
                <a:cubicBezTo>
                  <a:pt x="1780828" y="9639"/>
                  <a:pt x="1788266" y="12782"/>
                  <a:pt x="1794204" y="19069"/>
                </a:cubicBezTo>
                <a:lnTo>
                  <a:pt x="1789594" y="24622"/>
                </a:lnTo>
                <a:cubicBezTo>
                  <a:pt x="1784496" y="19732"/>
                  <a:pt x="1778592" y="17287"/>
                  <a:pt x="1771888" y="17287"/>
                </a:cubicBezTo>
                <a:cubicBezTo>
                  <a:pt x="1767416" y="17287"/>
                  <a:pt x="1763820" y="18335"/>
                  <a:pt x="1761096" y="20431"/>
                </a:cubicBezTo>
                <a:cubicBezTo>
                  <a:pt x="1758372" y="22596"/>
                  <a:pt x="1757010" y="25460"/>
                  <a:pt x="1757010" y="29022"/>
                </a:cubicBezTo>
                <a:cubicBezTo>
                  <a:pt x="1757010" y="32515"/>
                  <a:pt x="1758406" y="35414"/>
                  <a:pt x="1761200" y="37719"/>
                </a:cubicBezTo>
                <a:cubicBezTo>
                  <a:pt x="1762806" y="39046"/>
                  <a:pt x="1765670" y="40582"/>
                  <a:pt x="1769792" y="42329"/>
                </a:cubicBezTo>
                <a:lnTo>
                  <a:pt x="1780898" y="47044"/>
                </a:lnTo>
                <a:cubicBezTo>
                  <a:pt x="1791516" y="51723"/>
                  <a:pt x="1796824" y="58569"/>
                  <a:pt x="1796824" y="67579"/>
                </a:cubicBezTo>
                <a:cubicBezTo>
                  <a:pt x="1796824" y="73726"/>
                  <a:pt x="1794518" y="78825"/>
                  <a:pt x="1789908" y="82877"/>
                </a:cubicBezTo>
                <a:cubicBezTo>
                  <a:pt x="1785088" y="86998"/>
                  <a:pt x="1778802" y="89058"/>
                  <a:pt x="1771050" y="89058"/>
                </a:cubicBezTo>
                <a:cubicBezTo>
                  <a:pt x="1760432" y="89058"/>
                  <a:pt x="1751562" y="85251"/>
                  <a:pt x="1744436" y="77638"/>
                </a:cubicBezTo>
                <a:lnTo>
                  <a:pt x="1749674" y="71666"/>
                </a:lnTo>
                <a:cubicBezTo>
                  <a:pt x="1755682" y="78162"/>
                  <a:pt x="1762842" y="81410"/>
                  <a:pt x="1771154" y="81410"/>
                </a:cubicBezTo>
                <a:cubicBezTo>
                  <a:pt x="1776322" y="81410"/>
                  <a:pt x="1780444" y="80187"/>
                  <a:pt x="1783518" y="77743"/>
                </a:cubicBezTo>
                <a:cubicBezTo>
                  <a:pt x="1786520" y="75368"/>
                  <a:pt x="1788022" y="72190"/>
                  <a:pt x="1788022" y="68208"/>
                </a:cubicBezTo>
                <a:cubicBezTo>
                  <a:pt x="1788022" y="64506"/>
                  <a:pt x="1786766" y="61502"/>
                  <a:pt x="1784250" y="59197"/>
                </a:cubicBezTo>
                <a:cubicBezTo>
                  <a:pt x="1782644" y="57800"/>
                  <a:pt x="1779536" y="56089"/>
                  <a:pt x="1774926" y="54063"/>
                </a:cubicBezTo>
                <a:lnTo>
                  <a:pt x="1763820" y="49139"/>
                </a:lnTo>
                <a:cubicBezTo>
                  <a:pt x="1753412" y="44669"/>
                  <a:pt x="1748208" y="38173"/>
                  <a:pt x="1748208" y="29651"/>
                </a:cubicBezTo>
                <a:cubicBezTo>
                  <a:pt x="1748208" y="23853"/>
                  <a:pt x="1750444" y="19069"/>
                  <a:pt x="1754914" y="15297"/>
                </a:cubicBezTo>
                <a:cubicBezTo>
                  <a:pt x="1759384" y="11525"/>
                  <a:pt x="1765042" y="9639"/>
                  <a:pt x="1771888" y="9639"/>
                </a:cubicBezTo>
                <a:close/>
                <a:moveTo>
                  <a:pt x="1556156" y="9639"/>
                </a:moveTo>
                <a:cubicBezTo>
                  <a:pt x="1563838" y="9639"/>
                  <a:pt x="1569916" y="12677"/>
                  <a:pt x="1574386" y="18754"/>
                </a:cubicBezTo>
                <a:cubicBezTo>
                  <a:pt x="1579206" y="25111"/>
                  <a:pt x="1581616" y="34121"/>
                  <a:pt x="1581616" y="45786"/>
                </a:cubicBezTo>
                <a:cubicBezTo>
                  <a:pt x="1581616" y="60455"/>
                  <a:pt x="1578822" y="71596"/>
                  <a:pt x="1573234" y="79209"/>
                </a:cubicBezTo>
                <a:cubicBezTo>
                  <a:pt x="1568344" y="85775"/>
                  <a:pt x="1561954" y="89058"/>
                  <a:pt x="1554060" y="89058"/>
                </a:cubicBezTo>
                <a:cubicBezTo>
                  <a:pt x="1546936" y="89058"/>
                  <a:pt x="1540928" y="86509"/>
                  <a:pt x="1536038" y="81410"/>
                </a:cubicBezTo>
                <a:lnTo>
                  <a:pt x="1540754" y="76066"/>
                </a:lnTo>
                <a:cubicBezTo>
                  <a:pt x="1544316" y="79978"/>
                  <a:pt x="1548682" y="81934"/>
                  <a:pt x="1553850" y="81934"/>
                </a:cubicBezTo>
                <a:cubicBezTo>
                  <a:pt x="1559368" y="81934"/>
                  <a:pt x="1563804" y="79489"/>
                  <a:pt x="1567158" y="74599"/>
                </a:cubicBezTo>
                <a:cubicBezTo>
                  <a:pt x="1571068" y="68942"/>
                  <a:pt x="1573198" y="60315"/>
                  <a:pt x="1573548" y="48720"/>
                </a:cubicBezTo>
                <a:cubicBezTo>
                  <a:pt x="1568240" y="55216"/>
                  <a:pt x="1562232" y="58464"/>
                  <a:pt x="1555526" y="58464"/>
                </a:cubicBezTo>
                <a:cubicBezTo>
                  <a:pt x="1549030" y="58464"/>
                  <a:pt x="1543932" y="56438"/>
                  <a:pt x="1540230" y="52387"/>
                </a:cubicBezTo>
                <a:cubicBezTo>
                  <a:pt x="1536458" y="48126"/>
                  <a:pt x="1534572" y="42119"/>
                  <a:pt x="1534572" y="34366"/>
                </a:cubicBezTo>
                <a:cubicBezTo>
                  <a:pt x="1534572" y="27171"/>
                  <a:pt x="1536702" y="21199"/>
                  <a:pt x="1540964" y="16449"/>
                </a:cubicBezTo>
                <a:cubicBezTo>
                  <a:pt x="1545084" y="11909"/>
                  <a:pt x="1550148" y="9639"/>
                  <a:pt x="1556156" y="9639"/>
                </a:cubicBezTo>
                <a:close/>
                <a:moveTo>
                  <a:pt x="194356" y="9639"/>
                </a:moveTo>
                <a:lnTo>
                  <a:pt x="198652" y="11001"/>
                </a:lnTo>
                <a:cubicBezTo>
                  <a:pt x="195160" y="34680"/>
                  <a:pt x="187826" y="53959"/>
                  <a:pt x="176650" y="68837"/>
                </a:cubicBezTo>
                <a:cubicBezTo>
                  <a:pt x="182866" y="76660"/>
                  <a:pt x="191354" y="83889"/>
                  <a:pt x="202110" y="90525"/>
                </a:cubicBezTo>
                <a:cubicBezTo>
                  <a:pt x="199944" y="92132"/>
                  <a:pt x="198304" y="94018"/>
                  <a:pt x="197186" y="96183"/>
                </a:cubicBezTo>
                <a:cubicBezTo>
                  <a:pt x="186638" y="89338"/>
                  <a:pt x="178292" y="82108"/>
                  <a:pt x="172144" y="74495"/>
                </a:cubicBezTo>
                <a:cubicBezTo>
                  <a:pt x="164112" y="83645"/>
                  <a:pt x="154682" y="90665"/>
                  <a:pt x="143856" y="95554"/>
                </a:cubicBezTo>
                <a:cubicBezTo>
                  <a:pt x="142668" y="93179"/>
                  <a:pt x="141236" y="91259"/>
                  <a:pt x="139560" y="89792"/>
                </a:cubicBezTo>
                <a:cubicBezTo>
                  <a:pt x="150246" y="85391"/>
                  <a:pt x="159712" y="78406"/>
                  <a:pt x="167954" y="68837"/>
                </a:cubicBezTo>
                <a:cubicBezTo>
                  <a:pt x="159362" y="56264"/>
                  <a:pt x="153146" y="38871"/>
                  <a:pt x="149304" y="16659"/>
                </a:cubicBezTo>
                <a:lnTo>
                  <a:pt x="145322" y="16659"/>
                </a:lnTo>
                <a:lnTo>
                  <a:pt x="145322" y="9953"/>
                </a:lnTo>
                <a:lnTo>
                  <a:pt x="193100" y="9953"/>
                </a:lnTo>
                <a:close/>
                <a:moveTo>
                  <a:pt x="1337918" y="9534"/>
                </a:moveTo>
                <a:cubicBezTo>
                  <a:pt x="1344414" y="9604"/>
                  <a:pt x="1349618" y="11280"/>
                  <a:pt x="1353530" y="14563"/>
                </a:cubicBezTo>
                <a:cubicBezTo>
                  <a:pt x="1357652" y="17986"/>
                  <a:pt x="1359712" y="22666"/>
                  <a:pt x="1359712" y="28603"/>
                </a:cubicBezTo>
                <a:cubicBezTo>
                  <a:pt x="1359712" y="37753"/>
                  <a:pt x="1355136" y="43970"/>
                  <a:pt x="1345986" y="47253"/>
                </a:cubicBezTo>
                <a:lnTo>
                  <a:pt x="1345986" y="47672"/>
                </a:lnTo>
                <a:cubicBezTo>
                  <a:pt x="1350736" y="48790"/>
                  <a:pt x="1354578" y="50990"/>
                  <a:pt x="1357512" y="54273"/>
                </a:cubicBezTo>
                <a:cubicBezTo>
                  <a:pt x="1360724" y="57835"/>
                  <a:pt x="1362332" y="62166"/>
                  <a:pt x="1362332" y="67265"/>
                </a:cubicBezTo>
                <a:cubicBezTo>
                  <a:pt x="1362332" y="73901"/>
                  <a:pt x="1359992" y="79244"/>
                  <a:pt x="1355312" y="83296"/>
                </a:cubicBezTo>
                <a:cubicBezTo>
                  <a:pt x="1350842" y="87137"/>
                  <a:pt x="1345148" y="89058"/>
                  <a:pt x="1338234" y="89058"/>
                </a:cubicBezTo>
                <a:cubicBezTo>
                  <a:pt x="1328454" y="89058"/>
                  <a:pt x="1320352" y="85566"/>
                  <a:pt x="1313926" y="78581"/>
                </a:cubicBezTo>
                <a:lnTo>
                  <a:pt x="1318326" y="73028"/>
                </a:lnTo>
                <a:cubicBezTo>
                  <a:pt x="1324124" y="78965"/>
                  <a:pt x="1330584" y="81934"/>
                  <a:pt x="1337710" y="81934"/>
                </a:cubicBezTo>
                <a:cubicBezTo>
                  <a:pt x="1342458" y="81934"/>
                  <a:pt x="1346300" y="80606"/>
                  <a:pt x="1349234" y="77952"/>
                </a:cubicBezTo>
                <a:cubicBezTo>
                  <a:pt x="1352238" y="75158"/>
                  <a:pt x="1353740" y="71526"/>
                  <a:pt x="1353740" y="67056"/>
                </a:cubicBezTo>
                <a:cubicBezTo>
                  <a:pt x="1353740" y="56438"/>
                  <a:pt x="1345638" y="51130"/>
                  <a:pt x="1329432" y="51130"/>
                </a:cubicBezTo>
                <a:lnTo>
                  <a:pt x="1329432" y="44424"/>
                </a:lnTo>
                <a:cubicBezTo>
                  <a:pt x="1343822" y="44424"/>
                  <a:pt x="1351016" y="39360"/>
                  <a:pt x="1351016" y="29232"/>
                </a:cubicBezTo>
                <a:cubicBezTo>
                  <a:pt x="1351016" y="25390"/>
                  <a:pt x="1349828" y="22317"/>
                  <a:pt x="1347454" y="20012"/>
                </a:cubicBezTo>
                <a:cubicBezTo>
                  <a:pt x="1345008" y="17707"/>
                  <a:pt x="1341726" y="16519"/>
                  <a:pt x="1337604" y="16449"/>
                </a:cubicBezTo>
                <a:cubicBezTo>
                  <a:pt x="1331806" y="16519"/>
                  <a:pt x="1326428" y="19104"/>
                  <a:pt x="1321470" y="24203"/>
                </a:cubicBezTo>
                <a:lnTo>
                  <a:pt x="1316754" y="18650"/>
                </a:lnTo>
                <a:cubicBezTo>
                  <a:pt x="1323320" y="12642"/>
                  <a:pt x="1330374" y="9604"/>
                  <a:pt x="1337918" y="9534"/>
                </a:cubicBezTo>
                <a:close/>
                <a:moveTo>
                  <a:pt x="1101660" y="4295"/>
                </a:moveTo>
                <a:lnTo>
                  <a:pt x="1110148" y="4295"/>
                </a:lnTo>
                <a:lnTo>
                  <a:pt x="1110148" y="77952"/>
                </a:lnTo>
                <a:cubicBezTo>
                  <a:pt x="1110148" y="80606"/>
                  <a:pt x="1111020" y="81934"/>
                  <a:pt x="1112766" y="81934"/>
                </a:cubicBezTo>
                <a:cubicBezTo>
                  <a:pt x="1113396" y="81934"/>
                  <a:pt x="1114058" y="81864"/>
                  <a:pt x="1114758" y="81724"/>
                </a:cubicBezTo>
                <a:lnTo>
                  <a:pt x="1116014" y="88325"/>
                </a:lnTo>
                <a:cubicBezTo>
                  <a:pt x="1114408" y="88814"/>
                  <a:pt x="1112696" y="89058"/>
                  <a:pt x="1110880" y="89058"/>
                </a:cubicBezTo>
                <a:cubicBezTo>
                  <a:pt x="1104734" y="89058"/>
                  <a:pt x="1101660" y="85147"/>
                  <a:pt x="1101660" y="77324"/>
                </a:cubicBezTo>
                <a:close/>
                <a:moveTo>
                  <a:pt x="539686" y="4295"/>
                </a:moveTo>
                <a:lnTo>
                  <a:pt x="548172" y="4295"/>
                </a:lnTo>
                <a:lnTo>
                  <a:pt x="548172" y="77952"/>
                </a:lnTo>
                <a:cubicBezTo>
                  <a:pt x="548172" y="80606"/>
                  <a:pt x="549046" y="81934"/>
                  <a:pt x="550792" y="81934"/>
                </a:cubicBezTo>
                <a:cubicBezTo>
                  <a:pt x="551420" y="81934"/>
                  <a:pt x="552084" y="81864"/>
                  <a:pt x="552782" y="81724"/>
                </a:cubicBezTo>
                <a:lnTo>
                  <a:pt x="554040" y="88325"/>
                </a:lnTo>
                <a:cubicBezTo>
                  <a:pt x="552434" y="88814"/>
                  <a:pt x="550722" y="89058"/>
                  <a:pt x="548906" y="89058"/>
                </a:cubicBezTo>
                <a:cubicBezTo>
                  <a:pt x="542758" y="89058"/>
                  <a:pt x="539686" y="85147"/>
                  <a:pt x="539686" y="77324"/>
                </a:cubicBezTo>
                <a:close/>
                <a:moveTo>
                  <a:pt x="1090374" y="2933"/>
                </a:moveTo>
                <a:cubicBezTo>
                  <a:pt x="1093586" y="2933"/>
                  <a:pt x="1096626" y="3562"/>
                  <a:pt x="1099488" y="4819"/>
                </a:cubicBezTo>
                <a:lnTo>
                  <a:pt x="1097602" y="11420"/>
                </a:lnTo>
                <a:cubicBezTo>
                  <a:pt x="1095438" y="10372"/>
                  <a:pt x="1093272" y="9848"/>
                  <a:pt x="1091106" y="9848"/>
                </a:cubicBezTo>
                <a:cubicBezTo>
                  <a:pt x="1085658" y="9848"/>
                  <a:pt x="1082934" y="13690"/>
                  <a:pt x="1082934" y="21374"/>
                </a:cubicBezTo>
                <a:lnTo>
                  <a:pt x="1082934" y="31118"/>
                </a:lnTo>
                <a:lnTo>
                  <a:pt x="1095088" y="31118"/>
                </a:lnTo>
                <a:lnTo>
                  <a:pt x="1095088" y="38138"/>
                </a:lnTo>
                <a:lnTo>
                  <a:pt x="1082934" y="38138"/>
                </a:lnTo>
                <a:lnTo>
                  <a:pt x="1082934" y="87696"/>
                </a:lnTo>
                <a:lnTo>
                  <a:pt x="1074342" y="87696"/>
                </a:lnTo>
                <a:lnTo>
                  <a:pt x="1074342" y="38138"/>
                </a:lnTo>
                <a:lnTo>
                  <a:pt x="1066590" y="38138"/>
                </a:lnTo>
                <a:lnTo>
                  <a:pt x="1066590" y="31642"/>
                </a:lnTo>
                <a:lnTo>
                  <a:pt x="1074342" y="31118"/>
                </a:lnTo>
                <a:lnTo>
                  <a:pt x="1074342" y="21269"/>
                </a:lnTo>
                <a:cubicBezTo>
                  <a:pt x="1074342" y="9045"/>
                  <a:pt x="1079686" y="2933"/>
                  <a:pt x="1090374" y="2933"/>
                </a:cubicBezTo>
                <a:close/>
                <a:moveTo>
                  <a:pt x="90524" y="1047"/>
                </a:moveTo>
                <a:lnTo>
                  <a:pt x="95134" y="7019"/>
                </a:lnTo>
                <a:cubicBezTo>
                  <a:pt x="83750" y="9674"/>
                  <a:pt x="69954" y="11665"/>
                  <a:pt x="53748" y="12992"/>
                </a:cubicBezTo>
                <a:lnTo>
                  <a:pt x="53748" y="30908"/>
                </a:lnTo>
                <a:lnTo>
                  <a:pt x="88010" y="30908"/>
                </a:lnTo>
                <a:lnTo>
                  <a:pt x="89268" y="30594"/>
                </a:lnTo>
                <a:lnTo>
                  <a:pt x="93354" y="31851"/>
                </a:lnTo>
                <a:cubicBezTo>
                  <a:pt x="90840" y="49244"/>
                  <a:pt x="85670" y="63598"/>
                  <a:pt x="77846" y="74914"/>
                </a:cubicBezTo>
                <a:cubicBezTo>
                  <a:pt x="83016" y="81829"/>
                  <a:pt x="89302" y="86928"/>
                  <a:pt x="96706" y="90211"/>
                </a:cubicBezTo>
                <a:cubicBezTo>
                  <a:pt x="94680" y="91957"/>
                  <a:pt x="93110" y="93843"/>
                  <a:pt x="91992" y="95869"/>
                </a:cubicBezTo>
                <a:cubicBezTo>
                  <a:pt x="84798" y="92097"/>
                  <a:pt x="78720" y="86893"/>
                  <a:pt x="73760" y="80257"/>
                </a:cubicBezTo>
                <a:cubicBezTo>
                  <a:pt x="68172" y="86893"/>
                  <a:pt x="61642" y="92097"/>
                  <a:pt x="54168" y="95869"/>
                </a:cubicBezTo>
                <a:cubicBezTo>
                  <a:pt x="53050" y="93773"/>
                  <a:pt x="51654" y="91887"/>
                  <a:pt x="49976" y="90211"/>
                </a:cubicBezTo>
                <a:cubicBezTo>
                  <a:pt x="57520" y="86858"/>
                  <a:pt x="64122" y="81619"/>
                  <a:pt x="69780" y="74495"/>
                </a:cubicBezTo>
                <a:cubicBezTo>
                  <a:pt x="63982" y="64785"/>
                  <a:pt x="59512" y="52387"/>
                  <a:pt x="56368" y="37299"/>
                </a:cubicBezTo>
                <a:lnTo>
                  <a:pt x="53748" y="37299"/>
                </a:lnTo>
                <a:lnTo>
                  <a:pt x="53748" y="43586"/>
                </a:lnTo>
                <a:cubicBezTo>
                  <a:pt x="53748" y="67335"/>
                  <a:pt x="50360" y="84832"/>
                  <a:pt x="43586" y="96078"/>
                </a:cubicBezTo>
                <a:cubicBezTo>
                  <a:pt x="41978" y="94472"/>
                  <a:pt x="40128" y="93179"/>
                  <a:pt x="38032" y="92202"/>
                </a:cubicBezTo>
                <a:cubicBezTo>
                  <a:pt x="44110" y="81724"/>
                  <a:pt x="47148" y="65519"/>
                  <a:pt x="47148" y="43586"/>
                </a:cubicBezTo>
                <a:lnTo>
                  <a:pt x="47148" y="7543"/>
                </a:lnTo>
                <a:cubicBezTo>
                  <a:pt x="66148" y="5867"/>
                  <a:pt x="80606" y="3702"/>
                  <a:pt x="90524" y="1047"/>
                </a:cubicBezTo>
                <a:close/>
                <a:moveTo>
                  <a:pt x="254602" y="209"/>
                </a:moveTo>
                <a:lnTo>
                  <a:pt x="261832" y="209"/>
                </a:lnTo>
                <a:lnTo>
                  <a:pt x="261832" y="12992"/>
                </a:lnTo>
                <a:lnTo>
                  <a:pt x="300284" y="12992"/>
                </a:lnTo>
                <a:lnTo>
                  <a:pt x="300284" y="19697"/>
                </a:lnTo>
                <a:lnTo>
                  <a:pt x="261832" y="19697"/>
                </a:lnTo>
                <a:lnTo>
                  <a:pt x="261832" y="46520"/>
                </a:lnTo>
                <a:lnTo>
                  <a:pt x="304580" y="46520"/>
                </a:lnTo>
                <a:lnTo>
                  <a:pt x="304580" y="53120"/>
                </a:lnTo>
                <a:lnTo>
                  <a:pt x="266862" y="53120"/>
                </a:lnTo>
                <a:cubicBezTo>
                  <a:pt x="277828" y="67859"/>
                  <a:pt x="291134" y="78651"/>
                  <a:pt x="306780" y="85496"/>
                </a:cubicBezTo>
                <a:cubicBezTo>
                  <a:pt x="305174" y="86893"/>
                  <a:pt x="303568" y="88814"/>
                  <a:pt x="301960" y="91259"/>
                </a:cubicBezTo>
                <a:cubicBezTo>
                  <a:pt x="286244" y="83505"/>
                  <a:pt x="272868" y="71910"/>
                  <a:pt x="261832" y="56473"/>
                </a:cubicBezTo>
                <a:lnTo>
                  <a:pt x="261832" y="95554"/>
                </a:lnTo>
                <a:lnTo>
                  <a:pt x="254602" y="95554"/>
                </a:lnTo>
                <a:lnTo>
                  <a:pt x="254602" y="56788"/>
                </a:lnTo>
                <a:cubicBezTo>
                  <a:pt x="243916" y="71666"/>
                  <a:pt x="230714" y="83051"/>
                  <a:pt x="214998" y="90944"/>
                </a:cubicBezTo>
                <a:cubicBezTo>
                  <a:pt x="213530" y="88709"/>
                  <a:pt x="211890" y="86788"/>
                  <a:pt x="210074" y="85182"/>
                </a:cubicBezTo>
                <a:cubicBezTo>
                  <a:pt x="225860" y="78406"/>
                  <a:pt x="239060" y="67719"/>
                  <a:pt x="249678" y="53120"/>
                </a:cubicBezTo>
                <a:lnTo>
                  <a:pt x="212168" y="53120"/>
                </a:lnTo>
                <a:lnTo>
                  <a:pt x="212168" y="46520"/>
                </a:lnTo>
                <a:lnTo>
                  <a:pt x="254602" y="46520"/>
                </a:lnTo>
                <a:lnTo>
                  <a:pt x="254602" y="19697"/>
                </a:lnTo>
                <a:lnTo>
                  <a:pt x="217198" y="19697"/>
                </a:lnTo>
                <a:lnTo>
                  <a:pt x="217198" y="12992"/>
                </a:lnTo>
                <a:lnTo>
                  <a:pt x="254602" y="12992"/>
                </a:lnTo>
                <a:close/>
                <a:moveTo>
                  <a:pt x="124052" y="104"/>
                </a:moveTo>
                <a:lnTo>
                  <a:pt x="130864" y="104"/>
                </a:lnTo>
                <a:lnTo>
                  <a:pt x="130864" y="22526"/>
                </a:lnTo>
                <a:lnTo>
                  <a:pt x="145112" y="22526"/>
                </a:lnTo>
                <a:lnTo>
                  <a:pt x="145112" y="29127"/>
                </a:lnTo>
                <a:lnTo>
                  <a:pt x="130864" y="29127"/>
                </a:lnTo>
                <a:lnTo>
                  <a:pt x="130864" y="33318"/>
                </a:lnTo>
                <a:cubicBezTo>
                  <a:pt x="134216" y="36671"/>
                  <a:pt x="140084" y="43411"/>
                  <a:pt x="148466" y="53540"/>
                </a:cubicBezTo>
                <a:lnTo>
                  <a:pt x="144064" y="59721"/>
                </a:lnTo>
                <a:cubicBezTo>
                  <a:pt x="141132" y="54972"/>
                  <a:pt x="136730" y="48860"/>
                  <a:pt x="130864" y="41386"/>
                </a:cubicBezTo>
                <a:lnTo>
                  <a:pt x="130864" y="95450"/>
                </a:lnTo>
                <a:lnTo>
                  <a:pt x="124052" y="95450"/>
                </a:lnTo>
                <a:lnTo>
                  <a:pt x="124052" y="41281"/>
                </a:lnTo>
                <a:cubicBezTo>
                  <a:pt x="119302" y="56508"/>
                  <a:pt x="113854" y="68173"/>
                  <a:pt x="107708" y="76276"/>
                </a:cubicBezTo>
                <a:cubicBezTo>
                  <a:pt x="106660" y="73831"/>
                  <a:pt x="105264" y="71596"/>
                  <a:pt x="103516" y="69570"/>
                </a:cubicBezTo>
                <a:cubicBezTo>
                  <a:pt x="111550" y="60071"/>
                  <a:pt x="117732" y="46590"/>
                  <a:pt x="122062" y="29127"/>
                </a:cubicBezTo>
                <a:lnTo>
                  <a:pt x="106346" y="29127"/>
                </a:lnTo>
                <a:lnTo>
                  <a:pt x="106346" y="22526"/>
                </a:lnTo>
                <a:lnTo>
                  <a:pt x="124052" y="22526"/>
                </a:lnTo>
                <a:close/>
                <a:moveTo>
                  <a:pt x="358958" y="0"/>
                </a:moveTo>
                <a:lnTo>
                  <a:pt x="366816" y="1152"/>
                </a:lnTo>
                <a:cubicBezTo>
                  <a:pt x="364930" y="6461"/>
                  <a:pt x="363184" y="10896"/>
                  <a:pt x="361578" y="14459"/>
                </a:cubicBezTo>
                <a:lnTo>
                  <a:pt x="399402" y="14459"/>
                </a:lnTo>
                <a:lnTo>
                  <a:pt x="399402" y="95240"/>
                </a:lnTo>
                <a:lnTo>
                  <a:pt x="392172" y="95240"/>
                </a:lnTo>
                <a:lnTo>
                  <a:pt x="392172" y="89792"/>
                </a:lnTo>
                <a:lnTo>
                  <a:pt x="335384" y="89792"/>
                </a:lnTo>
                <a:lnTo>
                  <a:pt x="335384" y="95764"/>
                </a:lnTo>
                <a:lnTo>
                  <a:pt x="328364" y="95764"/>
                </a:lnTo>
                <a:lnTo>
                  <a:pt x="328364" y="14459"/>
                </a:lnTo>
                <a:lnTo>
                  <a:pt x="354558" y="14459"/>
                </a:lnTo>
                <a:cubicBezTo>
                  <a:pt x="356304" y="9988"/>
                  <a:pt x="357770" y="5168"/>
                  <a:pt x="358958" y="0"/>
                </a:cubicBezTo>
                <a:close/>
                <a:moveTo>
                  <a:pt x="26298" y="0"/>
                </a:moveTo>
                <a:lnTo>
                  <a:pt x="32688" y="0"/>
                </a:lnTo>
                <a:lnTo>
                  <a:pt x="32688" y="29337"/>
                </a:lnTo>
                <a:lnTo>
                  <a:pt x="42224" y="29337"/>
                </a:lnTo>
                <a:lnTo>
                  <a:pt x="42224" y="35623"/>
                </a:lnTo>
                <a:lnTo>
                  <a:pt x="14354" y="35623"/>
                </a:lnTo>
                <a:lnTo>
                  <a:pt x="14354" y="43796"/>
                </a:lnTo>
                <a:cubicBezTo>
                  <a:pt x="14354" y="47078"/>
                  <a:pt x="14318" y="49558"/>
                  <a:pt x="14248" y="51235"/>
                </a:cubicBezTo>
                <a:lnTo>
                  <a:pt x="35728" y="51235"/>
                </a:lnTo>
                <a:lnTo>
                  <a:pt x="35728" y="95554"/>
                </a:lnTo>
                <a:lnTo>
                  <a:pt x="29336" y="95554"/>
                </a:lnTo>
                <a:lnTo>
                  <a:pt x="29336" y="57521"/>
                </a:lnTo>
                <a:lnTo>
                  <a:pt x="14038" y="57521"/>
                </a:lnTo>
                <a:cubicBezTo>
                  <a:pt x="13130" y="74006"/>
                  <a:pt x="10128" y="86788"/>
                  <a:pt x="5028" y="95869"/>
                </a:cubicBezTo>
                <a:cubicBezTo>
                  <a:pt x="3632" y="94332"/>
                  <a:pt x="1954" y="92935"/>
                  <a:pt x="0" y="91678"/>
                </a:cubicBezTo>
                <a:cubicBezTo>
                  <a:pt x="5238" y="81549"/>
                  <a:pt x="7858" y="65589"/>
                  <a:pt x="7858" y="43796"/>
                </a:cubicBezTo>
                <a:lnTo>
                  <a:pt x="7858" y="2305"/>
                </a:lnTo>
                <a:lnTo>
                  <a:pt x="14354" y="2305"/>
                </a:lnTo>
                <a:lnTo>
                  <a:pt x="14354" y="29337"/>
                </a:lnTo>
                <a:lnTo>
                  <a:pt x="26298" y="29337"/>
                </a:lnTo>
                <a:close/>
              </a:path>
            </a:pathLst>
          </a:custGeom>
          <a:solidFill>
            <a:srgbClr val="E6E6E6"/>
          </a:solidFill>
          <a:ln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noAutofit/>
          </a:bodyPr>
          <a:lstStyle/>
          <a:p>
            <a:pPr>
              <a:defRPr/>
            </a:pP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 bwMode="auto">
          <a:xfrm>
            <a:off x="-40193202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  <p:sp>
        <p:nvSpPr>
          <p:cNvPr id="12" name="矩形 11"/>
          <p:cNvSpPr/>
          <p:nvPr userDrawn="1"/>
        </p:nvSpPr>
        <p:spPr bwMode="auto">
          <a:xfrm>
            <a:off x="-41412402" y="6488668"/>
            <a:ext cx="1197764" cy="369332"/>
          </a:xfrm>
          <a:prstGeom prst="rect">
            <a:avLst/>
          </a:prstGeom>
        </p:spPr>
        <p:txBody>
          <a:bodyPr wrap="none">
            <a:normAutofit/>
          </a:bodyPr>
          <a:lstStyle/>
          <a:p>
            <a:pPr>
              <a:defRPr/>
            </a:pPr>
            <a:r>
              <a:rPr lang="en-US">
                <a:solidFill>
                  <a:srgbClr val="E6E6E6"/>
                </a:solidFill>
              </a:rPr>
              <a:t>61536760</a:t>
            </a:r>
            <a:endParaRPr lang="zh-CN">
              <a:solidFill>
                <a:srgbClr val="E6E6E6"/>
              </a:solidFill>
            </a:endParaRPr>
          </a:p>
        </p:txBody>
      </p:sp>
      <p:sp>
        <p:nvSpPr>
          <p:cNvPr id="13" name="文本框 12"/>
          <p:cNvSpPr txBox="1"/>
          <p:nvPr userDrawn="1"/>
        </p:nvSpPr>
        <p:spPr bwMode="auto">
          <a:xfrm>
            <a:off x="48555923" y="-20510498"/>
            <a:ext cx="3056879" cy="4572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>
              <a:defRPr/>
            </a:pPr>
            <a:r>
              <a:rPr lang="en-US" sz="800" b="0" i="0" u="none" strike="noStrike">
                <a:solidFill>
                  <a:srgbClr val="E6E6E6"/>
                </a:solidFill>
                <a:latin typeface="Source Han Sans SC"/>
                <a:ea typeface="Source Han Sans SC"/>
                <a:cs typeface="+mn-cs"/>
              </a:rPr>
              <a:t>Slidesdocs:Blue Dragonfly</a:t>
            </a:r>
            <a:endParaRPr/>
          </a:p>
          <a:p>
            <a:pPr>
              <a:defRPr/>
            </a:pPr>
            <a:br>
              <a:rPr lang="en-US" sz="800">
                <a:solidFill>
                  <a:srgbClr val="E6E6E6"/>
                </a:solidFill>
              </a:rPr>
            </a:br>
            <a:r>
              <a:rPr lang="en-US" sz="800">
                <a:solidFill>
                  <a:srgbClr val="E6E6E6"/>
                </a:solidFill>
              </a:rPr>
              <a:t>DESIGN</a:t>
            </a:r>
            <a:endParaRPr lang="zh-CN" sz="800">
              <a:solidFill>
                <a:srgbClr val="E6E6E6"/>
              </a:solidFill>
            </a:endParaRPr>
          </a:p>
        </p:txBody>
      </p:sp>
      <p:sp>
        <p:nvSpPr>
          <p:cNvPr id="14" name="文本框 13"/>
          <p:cNvSpPr txBox="1"/>
          <p:nvPr userDrawn="1"/>
        </p:nvSpPr>
        <p:spPr bwMode="auto">
          <a:xfrm>
            <a:off x="4767541" y="454555"/>
            <a:ext cx="2708126" cy="52334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i="0" u="none" strike="noStrike" cap="none" spc="0">
                <a:ln>
                  <a:noFill/>
                </a:ln>
                <a:solidFill>
                  <a:schemeClr val="accent2">
                    <a:lumMod val="100000"/>
                  </a:schemeClr>
                </a:solidFill>
                <a:cs typeface="+mn-ea"/>
              </a:rPr>
              <a:t>Title text added</a:t>
            </a:r>
            <a:endParaRPr/>
          </a:p>
        </p:txBody>
      </p:sp>
      <p:sp>
        <p:nvSpPr>
          <p:cNvPr id="15" name="文本框 14"/>
          <p:cNvSpPr txBox="1"/>
          <p:nvPr userDrawn="1"/>
        </p:nvSpPr>
        <p:spPr bwMode="auto">
          <a:xfrm>
            <a:off x="3759512" y="1015894"/>
            <a:ext cx="4676094" cy="30480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>
              <a:lnSpc>
                <a:spcPct val="100000"/>
              </a:lnSpc>
              <a:defRPr/>
            </a:pPr>
            <a:r>
              <a:rPr lang="en-US" sz="1400">
                <a:solidFill>
                  <a:schemeClr val="tx1">
                    <a:lumMod val="65000"/>
                    <a:lumOff val="35000"/>
                  </a:schemeClr>
                </a:solidFill>
                <a:cs typeface="+mn-ea"/>
              </a:rPr>
              <a:t>Business PlanProduct LaunchProject</a:t>
            </a:r>
            <a:endParaRPr lang="zh-CN" sz="4400">
              <a:solidFill>
                <a:schemeClr val="tx1">
                  <a:lumMod val="65000"/>
                  <a:lumOff val="35000"/>
                </a:schemeClr>
              </a:solidFill>
              <a:cs typeface="+mn-ea"/>
            </a:endParaRPr>
          </a:p>
        </p:txBody>
      </p:sp>
      <p:grpSp>
        <p:nvGrpSpPr>
          <p:cNvPr id="16" name="组合 15"/>
          <p:cNvGrpSpPr/>
          <p:nvPr userDrawn="1"/>
        </p:nvGrpSpPr>
        <p:grpSpPr bwMode="auto">
          <a:xfrm>
            <a:off x="5034000" y="1015455"/>
            <a:ext cx="2124000" cy="36000"/>
            <a:chOff x="4924425" y="3573463"/>
            <a:chExt cx="1754188" cy="955675"/>
          </a:xfrm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4924425" y="3573463"/>
              <a:ext cx="585788" cy="955675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zh-CN">
                <a:cs typeface="+mn-ea"/>
              </a:endParaRPr>
            </a:p>
          </p:txBody>
        </p:sp>
        <p:sp>
          <p:nvSpPr>
            <p:cNvPr id="18" name="Rectangle 6"/>
            <p:cNvSpPr>
              <a:spLocks noChangeArrowheads="1"/>
            </p:cNvSpPr>
            <p:nvPr/>
          </p:nvSpPr>
          <p:spPr bwMode="auto">
            <a:xfrm>
              <a:off x="5510213" y="3573463"/>
              <a:ext cx="584200" cy="955675"/>
            </a:xfrm>
            <a:prstGeom prst="rect">
              <a:avLst/>
            </a:prstGeom>
            <a:solidFill>
              <a:srgbClr val="2C3E50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zh-CN">
                <a:cs typeface="+mn-ea"/>
              </a:endParaRPr>
            </a:p>
          </p:txBody>
        </p:sp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6094413" y="3573463"/>
              <a:ext cx="584200" cy="95567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/>
            </a:bodyPr>
            <a:lstStyle/>
            <a:p>
              <a:pPr>
                <a:defRPr/>
              </a:pPr>
              <a:endParaRPr lang="zh-CN">
                <a:cs typeface="+mn-ea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5" Type="http://schemas.microsoft.com/office/2007/relationships/media" Target="../media/media1.mp3"/><Relationship Id="rId6" Type="http://schemas.openxmlformats.org/officeDocument/2006/relationships/audio" Target="../media/media1.mp3" /><Relationship Id="rId7" Type="http://schemas.openxmlformats.org/officeDocument/2006/relationships/image" Target="../media/image3.pn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Relationship Id="rId4" Type="http://schemas.openxmlformats.org/officeDocument/2006/relationships/image" Target="../media/image3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8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ChangeAspect="1" noGrp="1"/>
          </p:cNvPicPr>
          <p:nvPr>
            <p:ph type="pic" sz="quarter" idx="10"/>
          </p:nvPr>
        </p:nvPicPr>
        <p:blipFill>
          <a:blip r:embed="rId3"/>
          <a:stretch/>
        </p:blipFill>
        <p:spPr bwMode="auto"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/>
          </a:p>
        </p:txBody>
      </p:sp>
      <p:grpSp>
        <p:nvGrpSpPr>
          <p:cNvPr id="9" name="组合 8"/>
          <p:cNvGrpSpPr/>
          <p:nvPr/>
        </p:nvGrpSpPr>
        <p:grpSpPr bwMode="auto">
          <a:xfrm>
            <a:off x="-4244170" y="898837"/>
            <a:ext cx="10910809" cy="5227754"/>
            <a:chOff x="-3953393" y="898837"/>
            <a:chExt cx="10910809" cy="5227754"/>
          </a:xfrm>
        </p:grpSpPr>
        <p:grpSp>
          <p:nvGrpSpPr>
            <p:cNvPr id="38" name="组合 37"/>
            <p:cNvGrpSpPr/>
            <p:nvPr/>
          </p:nvGrpSpPr>
          <p:grpSpPr bwMode="auto">
            <a:xfrm>
              <a:off x="-2130023" y="898837"/>
              <a:ext cx="7229832" cy="5227754"/>
              <a:chOff x="374725" y="710649"/>
              <a:chExt cx="7229832" cy="5227754"/>
            </a:xfrm>
          </p:grpSpPr>
          <p:sp>
            <p:nvSpPr>
              <p:cNvPr id="39" name="任意多边形: 形状 38"/>
              <p:cNvSpPr/>
              <p:nvPr/>
            </p:nvSpPr>
            <p:spPr bwMode="auto">
              <a:xfrm rot="18973904" flipV="1">
                <a:off x="374725" y="5100363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accent5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  <p:sp>
            <p:nvSpPr>
              <p:cNvPr id="40" name="任意多边形: 形状 39"/>
              <p:cNvSpPr/>
              <p:nvPr/>
            </p:nvSpPr>
            <p:spPr bwMode="auto">
              <a:xfrm rot="2626096">
                <a:off x="374725" y="710649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</p:grpSp>
        <p:grpSp>
          <p:nvGrpSpPr>
            <p:cNvPr id="41" name="组合 40"/>
            <p:cNvGrpSpPr/>
            <p:nvPr/>
          </p:nvGrpSpPr>
          <p:grpSpPr bwMode="auto">
            <a:xfrm>
              <a:off x="-3953393" y="898837"/>
              <a:ext cx="7229832" cy="5227754"/>
              <a:chOff x="374725" y="710649"/>
              <a:chExt cx="7229832" cy="5227754"/>
            </a:xfrm>
          </p:grpSpPr>
          <p:sp>
            <p:nvSpPr>
              <p:cNvPr id="42" name="任意多边形: 形状 41"/>
              <p:cNvSpPr/>
              <p:nvPr/>
            </p:nvSpPr>
            <p:spPr bwMode="auto">
              <a:xfrm rot="18973904" flipV="1">
                <a:off x="374725" y="5100363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  <p:sp>
            <p:nvSpPr>
              <p:cNvPr id="43" name="任意多边形: 形状 42"/>
              <p:cNvSpPr/>
              <p:nvPr/>
            </p:nvSpPr>
            <p:spPr bwMode="auto">
              <a:xfrm rot="2626096">
                <a:off x="374725" y="710649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799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</p:grpSp>
        <p:grpSp>
          <p:nvGrpSpPr>
            <p:cNvPr id="45" name="组合 44"/>
            <p:cNvGrpSpPr/>
            <p:nvPr/>
          </p:nvGrpSpPr>
          <p:grpSpPr bwMode="auto">
            <a:xfrm>
              <a:off x="-272416" y="898837"/>
              <a:ext cx="7229832" cy="5227754"/>
              <a:chOff x="374725" y="710649"/>
              <a:chExt cx="7229832" cy="5227754"/>
            </a:xfrm>
          </p:grpSpPr>
          <p:sp>
            <p:nvSpPr>
              <p:cNvPr id="46" name="任意多边形: 形状 45"/>
              <p:cNvSpPr/>
              <p:nvPr/>
            </p:nvSpPr>
            <p:spPr bwMode="auto">
              <a:xfrm rot="18973904" flipV="1">
                <a:off x="374725" y="5100363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  <p:sp>
            <p:nvSpPr>
              <p:cNvPr id="47" name="任意多边形: 形状 46"/>
              <p:cNvSpPr/>
              <p:nvPr/>
            </p:nvSpPr>
            <p:spPr bwMode="auto">
              <a:xfrm rot="2626096">
                <a:off x="374725" y="710649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799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</p:grpSp>
      </p:grpSp>
      <p:pic>
        <p:nvPicPr>
          <p:cNvPr id="3" name="商务企业宣传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"/>
          <a:stretch/>
        </p:blipFill>
        <p:spPr bwMode="auto">
          <a:xfrm>
            <a:off x="342900" y="8362950"/>
            <a:ext cx="609600" cy="609600"/>
          </a:xfrm>
          <a:prstGeom prst="rect">
            <a:avLst/>
          </a:prstGeom>
        </p:spPr>
      </p:pic>
      <p:sp>
        <p:nvSpPr>
          <p:cNvPr id="64" name="矩形 61536760"/>
          <p:cNvSpPr/>
          <p:nvPr/>
        </p:nvSpPr>
        <p:spPr bwMode="auto">
          <a:xfrm flipH="0" flipV="0">
            <a:off x="4247319" y="1242925"/>
            <a:ext cx="7414275" cy="1856637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60000" lnSpcReduction="8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sz="7200" b="0" i="0" u="none" strike="noStrike" cap="none" spc="-149">
                <a:solidFill>
                  <a:schemeClr val="accent1">
                    <a:lumMod val="20000"/>
                    <a:lumOff val="80000"/>
                  </a:schemeClr>
                </a:solidFill>
                <a:latin typeface="Arial Black"/>
                <a:cs typeface="Arial Black"/>
              </a:rPr>
              <a:t>Многофункциональный школьный центр </a:t>
            </a:r>
            <a:endParaRPr sz="7200" b="0" i="0" u="none" strike="noStrike" cap="none" spc="-149">
              <a:solidFill>
                <a:schemeClr val="accent1">
                  <a:lumMod val="20000"/>
                  <a:lumOff val="80000"/>
                </a:schemeClr>
              </a:solidFill>
              <a:latin typeface="Arial Black"/>
              <a:cs typeface="Arial Black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n-US" sz="7200" b="0" i="0" u="none" strike="noStrike" cap="none" spc="-149">
                <a:solidFill>
                  <a:schemeClr val="bg1"/>
                </a:solidFill>
                <a:latin typeface="Arial Black"/>
                <a:cs typeface="Arial Black"/>
              </a:rPr>
              <a:t>«ИДЕЯ»</a:t>
            </a:r>
            <a:endParaRPr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sp>
        <p:nvSpPr>
          <p:cNvPr id="65" name="矩形 64"/>
          <p:cNvSpPr/>
          <p:nvPr/>
        </p:nvSpPr>
        <p:spPr bwMode="auto">
          <a:xfrm>
            <a:off x="4247319" y="3429000"/>
            <a:ext cx="6079389" cy="119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 sz="2000"/>
          </a:p>
        </p:txBody>
      </p:sp>
      <p:sp>
        <p:nvSpPr>
          <p:cNvPr id="73" name="矩形61536760"/>
          <p:cNvSpPr/>
          <p:nvPr/>
        </p:nvSpPr>
        <p:spPr bwMode="auto">
          <a:xfrm>
            <a:off x="4200533" y="3659536"/>
            <a:ext cx="9463911" cy="640080"/>
          </a:xfrm>
          <a:prstGeom prst="rect">
            <a:avLst/>
          </a:prstGeom>
          <a:noFill/>
        </p:spPr>
        <p:txBody>
          <a:bodyPr wrap="square">
            <a:normAutofit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ru-RU" sz="2800" b="1" spc="-150">
                <a:solidFill>
                  <a:schemeClr val="bg1"/>
                </a:solidFill>
                <a:latin typeface="Microsoft YaHei UI Light"/>
                <a:ea typeface="思源黑体 CN Bold"/>
                <a:cs typeface="Microsoft YaHei UI Light"/>
              </a:rPr>
              <a:t>МБОУ СОШ №2 ЗАТО г.Радужный</a:t>
            </a:r>
            <a:endParaRPr sz="2800" b="1">
              <a:latin typeface="Microsoft YaHei UI Light"/>
              <a:cs typeface="Microsoft YaHei UI Light"/>
            </a:endParaRPr>
          </a:p>
        </p:txBody>
      </p:sp>
      <p:pic>
        <p:nvPicPr>
          <p:cNvPr id="1364799303" name="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 flipH="0" flipV="0">
            <a:off x="0" y="2304759"/>
            <a:ext cx="2248479" cy="2248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1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chemeClr val="accent1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图片占位符 7"/>
          <p:cNvPicPr>
            <a:picLocks noChangeAspect="1" noGrp="1"/>
          </p:cNvPicPr>
          <p:nvPr>
            <p:ph type="pic" sz="quarter" idx="10"/>
          </p:nvPr>
        </p:nvPicPr>
        <p:blipFill>
          <a:blip r:embed="rId3"/>
          <a:srcRect l="0" t="7802" r="0" b="7801"/>
          <a:stretch/>
        </p:blipFill>
        <p:spPr bwMode="auto">
          <a:prstGeom prst="rect">
            <a:avLst/>
          </a:prstGeom>
        </p:spPr>
      </p:pic>
      <p:sp>
        <p:nvSpPr>
          <p:cNvPr id="10" name="矩形 9"/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/>
          </a:p>
        </p:txBody>
      </p:sp>
      <p:grpSp>
        <p:nvGrpSpPr>
          <p:cNvPr id="9" name="组合 8"/>
          <p:cNvGrpSpPr/>
          <p:nvPr/>
        </p:nvGrpSpPr>
        <p:grpSpPr bwMode="auto">
          <a:xfrm>
            <a:off x="2717069" y="815123"/>
            <a:ext cx="10910809" cy="5227754"/>
            <a:chOff x="-3953393" y="898837"/>
            <a:chExt cx="10910809" cy="5227754"/>
          </a:xfrm>
        </p:grpSpPr>
        <p:grpSp>
          <p:nvGrpSpPr>
            <p:cNvPr id="38" name="组合 37"/>
            <p:cNvGrpSpPr/>
            <p:nvPr/>
          </p:nvGrpSpPr>
          <p:grpSpPr bwMode="auto">
            <a:xfrm>
              <a:off x="-2130023" y="898837"/>
              <a:ext cx="7229832" cy="5227754"/>
              <a:chOff x="374725" y="710649"/>
              <a:chExt cx="7229832" cy="5227754"/>
            </a:xfrm>
          </p:grpSpPr>
          <p:sp>
            <p:nvSpPr>
              <p:cNvPr id="39" name="任意多边形: 形状 38"/>
              <p:cNvSpPr/>
              <p:nvPr/>
            </p:nvSpPr>
            <p:spPr bwMode="auto">
              <a:xfrm rot="18973904" flipV="1">
                <a:off x="374725" y="5100363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accent5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  <p:sp>
            <p:nvSpPr>
              <p:cNvPr id="40" name="任意多边形: 形状 39"/>
              <p:cNvSpPr/>
              <p:nvPr/>
            </p:nvSpPr>
            <p:spPr bwMode="auto">
              <a:xfrm rot="2626096">
                <a:off x="374725" y="710649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accent5">
                  <a:alpha val="79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</p:grpSp>
        <p:grpSp>
          <p:nvGrpSpPr>
            <p:cNvPr id="41" name="组合 40"/>
            <p:cNvGrpSpPr/>
            <p:nvPr/>
          </p:nvGrpSpPr>
          <p:grpSpPr bwMode="auto">
            <a:xfrm>
              <a:off x="-3953393" y="898837"/>
              <a:ext cx="7229832" cy="5227754"/>
              <a:chOff x="374725" y="710649"/>
              <a:chExt cx="7229832" cy="5227754"/>
            </a:xfrm>
          </p:grpSpPr>
          <p:sp>
            <p:nvSpPr>
              <p:cNvPr id="42" name="任意多边形: 形状 41"/>
              <p:cNvSpPr/>
              <p:nvPr/>
            </p:nvSpPr>
            <p:spPr bwMode="auto">
              <a:xfrm rot="18973904" flipV="1">
                <a:off x="374725" y="5100363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  <p:sp>
            <p:nvSpPr>
              <p:cNvPr id="43" name="任意多边形: 形状 42"/>
              <p:cNvSpPr/>
              <p:nvPr/>
            </p:nvSpPr>
            <p:spPr bwMode="auto">
              <a:xfrm rot="2626096">
                <a:off x="374725" y="710649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799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</p:grpSp>
        <p:grpSp>
          <p:nvGrpSpPr>
            <p:cNvPr id="45" name="组合 44"/>
            <p:cNvGrpSpPr/>
            <p:nvPr/>
          </p:nvGrpSpPr>
          <p:grpSpPr bwMode="auto">
            <a:xfrm>
              <a:off x="-272416" y="898837"/>
              <a:ext cx="7229832" cy="5227754"/>
              <a:chOff x="374725" y="710649"/>
              <a:chExt cx="7229832" cy="5227754"/>
            </a:xfrm>
          </p:grpSpPr>
          <p:sp>
            <p:nvSpPr>
              <p:cNvPr id="46" name="任意多边形: 形状 45"/>
              <p:cNvSpPr/>
              <p:nvPr/>
            </p:nvSpPr>
            <p:spPr bwMode="auto">
              <a:xfrm rot="18973904" flipV="1">
                <a:off x="374725" y="5100363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13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  <p:sp>
            <p:nvSpPr>
              <p:cNvPr id="47" name="任意多边形: 形状 46"/>
              <p:cNvSpPr/>
              <p:nvPr/>
            </p:nvSpPr>
            <p:spPr bwMode="auto">
              <a:xfrm rot="2626096">
                <a:off x="374725" y="710649"/>
                <a:ext cx="7229832" cy="838040"/>
              </a:xfrm>
              <a:custGeom>
                <a:avLst/>
                <a:gdLst>
                  <a:gd name="connsiteX0" fmla="*/ 6354963 w 7229832"/>
                  <a:gd name="connsiteY0" fmla="*/ 838040 h 838040"/>
                  <a:gd name="connsiteX1" fmla="*/ 7229832 w 7229832"/>
                  <a:gd name="connsiteY1" fmla="*/ 0 h 838040"/>
                  <a:gd name="connsiteX2" fmla="*/ 0 w 7229832"/>
                  <a:gd name="connsiteY2" fmla="*/ 0 h 838040"/>
                  <a:gd name="connsiteX3" fmla="*/ 0 w 7229832"/>
                  <a:gd name="connsiteY3" fmla="*/ 838040 h 838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229832" h="838039" fill="norm" stroke="1" extrusionOk="0">
                    <a:moveTo>
                      <a:pt x="6354963" y="838040"/>
                    </a:moveTo>
                    <a:lnTo>
                      <a:pt x="7229832" y="0"/>
                    </a:lnTo>
                    <a:lnTo>
                      <a:pt x="0" y="0"/>
                    </a:lnTo>
                    <a:lnTo>
                      <a:pt x="0" y="838040"/>
                    </a:lnTo>
                    <a:close/>
                  </a:path>
                </a:pathLst>
              </a:custGeom>
              <a:solidFill>
                <a:schemeClr val="bg1">
                  <a:alpha val="7999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/>
                <a:noAutofit/>
              </a:bodyPr>
              <a:lstStyle/>
              <a:p>
                <a:pPr algn="ctr">
                  <a:defRPr/>
                </a:pPr>
                <a:endParaRPr lang="zh-CN"/>
              </a:p>
            </p:txBody>
          </p:sp>
        </p:grpSp>
      </p:grpSp>
      <p:sp>
        <p:nvSpPr>
          <p:cNvPr id="29" name="矩形 61536760"/>
          <p:cNvSpPr/>
          <p:nvPr/>
        </p:nvSpPr>
        <p:spPr bwMode="auto">
          <a:xfrm flipH="0" flipV="0">
            <a:off x="1624207" y="2222868"/>
            <a:ext cx="7057406" cy="61820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55000" lnSpcReduction="9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ru-RU" sz="5900" b="1" spc="-150">
                <a:solidFill>
                  <a:schemeClr val="accent1">
                    <a:lumMod val="40000"/>
                    <a:lumOff val="60000"/>
                  </a:schemeClr>
                </a:solidFill>
                <a:latin typeface="思源黑体 Bold"/>
                <a:ea typeface="思源黑体 CN Bold"/>
                <a:cs typeface="+mj-cs"/>
              </a:rPr>
              <a:t>МБОУ СОШ №2 ЗАТО г.Радужный</a:t>
            </a:r>
            <a:endParaRPr b="1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0" name="矩形 29"/>
          <p:cNvSpPr/>
          <p:nvPr/>
        </p:nvSpPr>
        <p:spPr bwMode="auto">
          <a:xfrm>
            <a:off x="1802372" y="3084505"/>
            <a:ext cx="6079389" cy="1197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 sz="2000"/>
          </a:p>
        </p:txBody>
      </p:sp>
      <p:sp>
        <p:nvSpPr>
          <p:cNvPr id="44" name="矩形61536760"/>
          <p:cNvSpPr/>
          <p:nvPr/>
        </p:nvSpPr>
        <p:spPr bwMode="auto">
          <a:xfrm flipH="0" flipV="0">
            <a:off x="1624207" y="3339496"/>
            <a:ext cx="9463910" cy="168576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75000" lnSpcReduction="5000"/>
          </a:bodyPr>
          <a:lstStyle/>
          <a:p>
            <a:pPr defTabSz="914400">
              <a:spcBef>
                <a:spcPts val="0"/>
              </a:spcBef>
              <a:defRPr/>
            </a:pPr>
            <a:r>
              <a:rPr lang="en-US" sz="3600" spc="-150">
                <a:solidFill>
                  <a:schemeClr val="bg1"/>
                </a:solidFill>
                <a:latin typeface="思源黑体 Bold"/>
                <a:ea typeface="思源黑体 CN Bold"/>
                <a:cs typeface="+mj-cs"/>
              </a:rPr>
              <a:t>school2_rad@mail.ru</a:t>
            </a:r>
            <a:endParaRPr lang="en-US" sz="3600" spc="-149">
              <a:solidFill>
                <a:schemeClr val="bg1"/>
              </a:solidFill>
              <a:latin typeface="思源黑体 Bold"/>
              <a:ea typeface="思源黑体 CN Bold"/>
              <a:cs typeface="Arial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en-US" sz="3600" spc="-149">
                <a:solidFill>
                  <a:schemeClr val="bg1"/>
                </a:solidFill>
                <a:latin typeface="思源黑体 Bold"/>
                <a:ea typeface="思源黑体 CN Bold"/>
                <a:cs typeface="Arial"/>
              </a:rPr>
              <a:t>8(49254)33031</a:t>
            </a:r>
            <a:endParaRPr lang="en-US" sz="3600" spc="-149">
              <a:solidFill>
                <a:schemeClr val="bg1"/>
              </a:solidFill>
              <a:latin typeface="思源黑体 Bold"/>
              <a:ea typeface="思源黑体 CN Bold"/>
              <a:cs typeface="Arial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ru-RU" sz="3600" b="1" spc="-149">
                <a:solidFill>
                  <a:schemeClr val="bg1"/>
                </a:solidFill>
                <a:latin typeface="思源黑体 Bold"/>
                <a:ea typeface="思源黑体 CN Bold"/>
                <a:cs typeface="Arial"/>
              </a:rPr>
              <a:t>Борисова Татьяна Васильевна, </a:t>
            </a:r>
            <a:endParaRPr lang="ru-RU" sz="3600" spc="-149">
              <a:solidFill>
                <a:schemeClr val="bg1"/>
              </a:solidFill>
              <a:latin typeface="思源黑体 Bold"/>
              <a:ea typeface="思源黑体 CN Bold"/>
              <a:cs typeface="Arial"/>
            </a:endParaRPr>
          </a:p>
          <a:p>
            <a:pPr defTabSz="914400">
              <a:spcBef>
                <a:spcPts val="0"/>
              </a:spcBef>
              <a:defRPr/>
            </a:pPr>
            <a:r>
              <a:rPr lang="ru-RU" sz="3600" spc="-149">
                <a:solidFill>
                  <a:schemeClr val="bg1"/>
                </a:solidFill>
                <a:latin typeface="思源黑体 Bold"/>
                <a:ea typeface="思源黑体 CN Bold"/>
                <a:cs typeface="Arial"/>
              </a:rPr>
              <a:t>директор</a:t>
            </a:r>
            <a:endParaRPr lang="en-US"/>
          </a:p>
        </p:txBody>
      </p:sp>
      <p:pic>
        <p:nvPicPr>
          <p:cNvPr id="224532966" name="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8950215" y="2304759"/>
            <a:ext cx="2248479" cy="22484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1" name="图片占位符 20"/>
          <p:cNvPicPr>
            <a:picLocks noChangeAspect="1" noGrp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sp>
        <p:nvSpPr>
          <p:cNvPr id="42" name="任意多边形: 形状 41"/>
          <p:cNvSpPr/>
          <p:nvPr/>
        </p:nvSpPr>
        <p:spPr bwMode="auto">
          <a:xfrm rot="18973904" flipV="1">
            <a:off x="-1641345" y="-1013592"/>
            <a:ext cx="8920752" cy="8742629"/>
          </a:xfrm>
          <a:custGeom>
            <a:avLst/>
            <a:gdLst>
              <a:gd name="connsiteX0" fmla="*/ 6465662 w 8920752"/>
              <a:gd name="connsiteY0" fmla="*/ 7093421 h 8742629"/>
              <a:gd name="connsiteX1" fmla="*/ 8707986 w 8920752"/>
              <a:gd name="connsiteY1" fmla="*/ 4945492 h 8742629"/>
              <a:gd name="connsiteX2" fmla="*/ 8920752 w 8920752"/>
              <a:gd name="connsiteY2" fmla="*/ 0 h 8742629"/>
              <a:gd name="connsiteX3" fmla="*/ 3956736 w 8920752"/>
              <a:gd name="connsiteY3" fmla="*/ 0 h 8742629"/>
              <a:gd name="connsiteX4" fmla="*/ 1714413 w 8920752"/>
              <a:gd name="connsiteY4" fmla="*/ 2147929 h 8742629"/>
              <a:gd name="connsiteX5" fmla="*/ 1714413 w 8920752"/>
              <a:gd name="connsiteY5" fmla="*/ 2147928 h 8742629"/>
              <a:gd name="connsiteX6" fmla="*/ 0 w 8920752"/>
              <a:gd name="connsiteY6" fmla="*/ 3790170 h 8742629"/>
              <a:gd name="connsiteX7" fmla="*/ 4743975 w 8920752"/>
              <a:gd name="connsiteY7" fmla="*/ 8742629 h 874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0752" h="8742629" fill="norm" stroke="1" extrusionOk="0">
                <a:moveTo>
                  <a:pt x="6465662" y="7093421"/>
                </a:moveTo>
                <a:lnTo>
                  <a:pt x="8707986" y="4945492"/>
                </a:lnTo>
                <a:lnTo>
                  <a:pt x="8920752" y="0"/>
                </a:lnTo>
                <a:lnTo>
                  <a:pt x="3956736" y="0"/>
                </a:lnTo>
                <a:lnTo>
                  <a:pt x="1714413" y="2147929"/>
                </a:lnTo>
                <a:lnTo>
                  <a:pt x="1714413" y="2147928"/>
                </a:lnTo>
                <a:lnTo>
                  <a:pt x="0" y="3790170"/>
                </a:lnTo>
                <a:lnTo>
                  <a:pt x="4743975" y="8742629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/>
          </a:p>
        </p:txBody>
      </p:sp>
      <p:grpSp>
        <p:nvGrpSpPr>
          <p:cNvPr id="27" name="组合 26"/>
          <p:cNvGrpSpPr/>
          <p:nvPr/>
        </p:nvGrpSpPr>
        <p:grpSpPr bwMode="auto">
          <a:xfrm>
            <a:off x="3728822" y="764133"/>
            <a:ext cx="7229832" cy="5227754"/>
            <a:chOff x="374725" y="710649"/>
            <a:chExt cx="7229832" cy="5227754"/>
          </a:xfrm>
        </p:grpSpPr>
        <p:sp>
          <p:nvSpPr>
            <p:cNvPr id="31" name="任意多边形: 形状 30"/>
            <p:cNvSpPr/>
            <p:nvPr/>
          </p:nvSpPr>
          <p:spPr bwMode="auto">
            <a:xfrm rot="18973904" flipV="1">
              <a:off x="374725" y="5100363"/>
              <a:ext cx="7229832" cy="838040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  <p:sp>
          <p:nvSpPr>
            <p:cNvPr id="32" name="任意多边形: 形状 31"/>
            <p:cNvSpPr/>
            <p:nvPr/>
          </p:nvSpPr>
          <p:spPr bwMode="auto">
            <a:xfrm rot="2626096">
              <a:off x="374725" y="710649"/>
              <a:ext cx="7229832" cy="838040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7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</p:grpSp>
      <p:sp>
        <p:nvSpPr>
          <p:cNvPr id="2" name="矩形: 圆角 1"/>
          <p:cNvSpPr/>
          <p:nvPr/>
        </p:nvSpPr>
        <p:spPr bwMode="auto">
          <a:xfrm>
            <a:off x="1970275" y="1726910"/>
            <a:ext cx="7989757" cy="3251970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0" i="0" u="none" strike="noStrike" cap="none" spc="0">
                <a:solidFill>
                  <a:schemeClr val="dk1"/>
                </a:solidFill>
                <a:latin typeface="Microsoft YaHei UI Light"/>
                <a:ea typeface="Times New Roman"/>
                <a:cs typeface="Microsoft YaHei UI Light"/>
              </a:rPr>
              <a:t>вовлечение участников образовательных отношений в активную социально значимую деятельность, направленную на личностный рост и повышение имиджа школы, </a:t>
            </a:r>
            <a:r>
              <a:rPr lang="ru-RU" sz="2800" b="0" i="0" u="none" strike="noStrike" cap="none" spc="0">
                <a:solidFill>
                  <a:schemeClr val="dk1"/>
                </a:solidFill>
                <a:latin typeface="Microsoft YaHei UI Light"/>
                <a:ea typeface="Times New Roman"/>
                <a:cs typeface="Microsoft YaHei UI Light"/>
              </a:rPr>
              <a:t>через </a:t>
            </a:r>
            <a:r>
              <a:rPr lang="ru-RU" sz="2800" b="0" i="0" u="none" strike="noStrike" cap="none" spc="0">
                <a:solidFill>
                  <a:schemeClr val="dk1"/>
                </a:solidFill>
                <a:latin typeface="Microsoft YaHei UI Light"/>
                <a:ea typeface="Times New Roman"/>
                <a:cs typeface="Microsoft YaHei UI Light"/>
              </a:rPr>
              <a:t>создание МФЦ «Идея»</a:t>
            </a:r>
            <a:r>
              <a:rPr lang="ru-RU" sz="2800" b="0" i="0" u="none" strike="noStrike" cap="none" spc="0">
                <a:solidFill>
                  <a:schemeClr val="dk1"/>
                </a:solidFill>
                <a:latin typeface="Microsoft YaHei UI Light"/>
                <a:ea typeface="Times New Roman"/>
                <a:cs typeface="Microsoft YaHei UI Light"/>
              </a:rPr>
              <a:t>.</a:t>
            </a:r>
            <a:endParaRPr sz="2800" b="0">
              <a:latin typeface="Microsoft YaHei UI Light"/>
              <a:cs typeface="Microsoft YaHei UI Light"/>
            </a:endParaRPr>
          </a:p>
        </p:txBody>
      </p:sp>
      <p:sp>
        <p:nvSpPr>
          <p:cNvPr id="16" name="矩形 15"/>
          <p:cNvSpPr/>
          <p:nvPr/>
        </p:nvSpPr>
        <p:spPr bwMode="auto">
          <a:xfrm flipH="0" flipV="0">
            <a:off x="3016233" y="558361"/>
            <a:ext cx="6280533" cy="1018189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ctr">
              <a:defRPr/>
            </a:pPr>
            <a:r>
              <a:rPr lang="ru-RU" sz="4800" b="1">
                <a:solidFill>
                  <a:schemeClr val="accent2"/>
                </a:solidFill>
                <a:latin typeface="Arial Black"/>
                <a:ea typeface="思源黑体"/>
                <a:cs typeface="Arial Black"/>
              </a:rPr>
              <a:t>ЦЕЛЬ    проекта</a:t>
            </a:r>
            <a:endParaRPr sz="48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376871556" name="图片占位符 20"/>
          <p:cNvPicPr>
            <a:picLocks noChangeAspect="1" noGrp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sp>
        <p:nvSpPr>
          <p:cNvPr id="694313247" name="任意多边形: 形状 41"/>
          <p:cNvSpPr/>
          <p:nvPr/>
        </p:nvSpPr>
        <p:spPr bwMode="auto">
          <a:xfrm rot="18973886" flipV="1">
            <a:off x="-1641345" y="-1013592"/>
            <a:ext cx="8920751" cy="8742628"/>
          </a:xfrm>
          <a:custGeom>
            <a:avLst/>
            <a:gdLst>
              <a:gd name="connsiteX0" fmla="*/ 6465662 w 8920752"/>
              <a:gd name="connsiteY0" fmla="*/ 7093421 h 8742629"/>
              <a:gd name="connsiteX1" fmla="*/ 8707986 w 8920752"/>
              <a:gd name="connsiteY1" fmla="*/ 4945492 h 8742629"/>
              <a:gd name="connsiteX2" fmla="*/ 8920752 w 8920752"/>
              <a:gd name="connsiteY2" fmla="*/ 0 h 8742629"/>
              <a:gd name="connsiteX3" fmla="*/ 3956736 w 8920752"/>
              <a:gd name="connsiteY3" fmla="*/ 0 h 8742629"/>
              <a:gd name="connsiteX4" fmla="*/ 1714413 w 8920752"/>
              <a:gd name="connsiteY4" fmla="*/ 2147929 h 8742629"/>
              <a:gd name="connsiteX5" fmla="*/ 1714413 w 8920752"/>
              <a:gd name="connsiteY5" fmla="*/ 2147928 h 8742629"/>
              <a:gd name="connsiteX6" fmla="*/ 0 w 8920752"/>
              <a:gd name="connsiteY6" fmla="*/ 3790170 h 8742629"/>
              <a:gd name="connsiteX7" fmla="*/ 4743975 w 8920752"/>
              <a:gd name="connsiteY7" fmla="*/ 8742629 h 874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0752" h="8742629" fill="norm" stroke="1" extrusionOk="0">
                <a:moveTo>
                  <a:pt x="6465662" y="7093421"/>
                </a:moveTo>
                <a:lnTo>
                  <a:pt x="8707986" y="4945492"/>
                </a:lnTo>
                <a:lnTo>
                  <a:pt x="8920752" y="0"/>
                </a:lnTo>
                <a:lnTo>
                  <a:pt x="3956736" y="0"/>
                </a:lnTo>
                <a:lnTo>
                  <a:pt x="1714413" y="2147929"/>
                </a:lnTo>
                <a:lnTo>
                  <a:pt x="1714413" y="2147928"/>
                </a:lnTo>
                <a:lnTo>
                  <a:pt x="0" y="3790170"/>
                </a:lnTo>
                <a:lnTo>
                  <a:pt x="4743975" y="8742629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/>
          </a:p>
        </p:txBody>
      </p:sp>
      <p:grpSp>
        <p:nvGrpSpPr>
          <p:cNvPr id="1700465208" name="组合 26"/>
          <p:cNvGrpSpPr/>
          <p:nvPr/>
        </p:nvGrpSpPr>
        <p:grpSpPr bwMode="auto">
          <a:xfrm>
            <a:off x="3728821" y="764132"/>
            <a:ext cx="7229831" cy="5227753"/>
            <a:chOff x="374724" y="710649"/>
            <a:chExt cx="7229831" cy="5227753"/>
          </a:xfrm>
        </p:grpSpPr>
        <p:sp>
          <p:nvSpPr>
            <p:cNvPr id="858399047" name="任意多边形: 形状 30"/>
            <p:cNvSpPr/>
            <p:nvPr/>
          </p:nvSpPr>
          <p:spPr bwMode="auto">
            <a:xfrm rot="18973886" flipV="1">
              <a:off x="374724" y="5100363"/>
              <a:ext cx="7229831" cy="838039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  <p:sp>
          <p:nvSpPr>
            <p:cNvPr id="1416825726" name="任意多边形: 形状 31"/>
            <p:cNvSpPr/>
            <p:nvPr/>
          </p:nvSpPr>
          <p:spPr bwMode="auto">
            <a:xfrm rot="2626094">
              <a:off x="374724" y="710649"/>
              <a:ext cx="7229831" cy="838039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7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</p:grpSp>
      <p:sp>
        <p:nvSpPr>
          <p:cNvPr id="1932545335" name="矩形: 圆角 1"/>
          <p:cNvSpPr/>
          <p:nvPr/>
        </p:nvSpPr>
        <p:spPr bwMode="auto">
          <a:xfrm flipH="0" flipV="0">
            <a:off x="1676766" y="1726910"/>
            <a:ext cx="8818836" cy="3413304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思源黑体"/>
              <a:ea typeface="思源黑体"/>
            </a:endParaRPr>
          </a:p>
        </p:txBody>
      </p:sp>
      <p:sp>
        <p:nvSpPr>
          <p:cNvPr id="944393653" name="PA_库_椭圆 5"/>
          <p:cNvSpPr/>
          <p:nvPr/>
        </p:nvSpPr>
        <p:spPr bwMode="auto">
          <a:xfrm>
            <a:off x="1988032" y="2072599"/>
            <a:ext cx="553997" cy="553997"/>
          </a:xfrm>
          <a:prstGeom prst="ellipse">
            <a:avLst/>
          </a:prstGeom>
          <a:solidFill>
            <a:schemeClr val="accent2">
              <a:lumMod val="10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55000" lnSpcReduction="20000"/>
          </a:bodyPr>
          <a:lstStyle/>
          <a:p>
            <a:pPr algn="ctr">
              <a:defRPr/>
            </a:pPr>
            <a:r>
              <a:rPr lang="en-US" sz="4000">
                <a:solidFill>
                  <a:schemeClr val="bg1"/>
                </a:solidFill>
                <a:latin typeface="思源黑体"/>
                <a:ea typeface="思源黑体"/>
                <a:cs typeface="思源黑体 CN Regular"/>
              </a:rPr>
              <a:t>1</a:t>
            </a:r>
            <a:endParaRPr/>
          </a:p>
        </p:txBody>
      </p:sp>
      <p:sp>
        <p:nvSpPr>
          <p:cNvPr id="890725535" name="PA_库_矩形 6"/>
          <p:cNvSpPr/>
          <p:nvPr/>
        </p:nvSpPr>
        <p:spPr bwMode="auto">
          <a:xfrm flipH="0" flipV="0">
            <a:off x="2819029" y="1957642"/>
            <a:ext cx="7364547" cy="932015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2200" b="0" i="0" u="none" strike="noStrike" cap="none" spc="0">
                <a:solidFill>
                  <a:schemeClr val="tx1"/>
                </a:solidFill>
                <a:latin typeface="Microsoft YaHei UI Light"/>
                <a:ea typeface="Times New Roman"/>
                <a:cs typeface="Microsoft YaHei UI Light"/>
              </a:rPr>
              <a:t>создать условия и возможности для </a:t>
            </a:r>
            <a:r>
              <a:rPr lang="ru-RU" sz="2200" b="1" i="0" u="none" strike="noStrike" cap="none" spc="0">
                <a:solidFill>
                  <a:schemeClr val="accent1">
                    <a:lumMod val="75000"/>
                  </a:schemeClr>
                </a:solidFill>
                <a:highlight>
                  <a:srgbClr val="D3D3D3"/>
                </a:highlight>
                <a:latin typeface="Microsoft YaHei UI Light"/>
                <a:ea typeface="Times New Roman"/>
                <a:cs typeface="Microsoft YaHei UI Light"/>
              </a:rPr>
              <a:t>социализации, эффективной самореализации и развития творческого потенциала</a:t>
            </a:r>
            <a:r>
              <a:rPr lang="ru-RU" sz="22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ea typeface="Times New Roman"/>
                <a:cs typeface="Microsoft YaHei UI Light"/>
              </a:rPr>
              <a:t> </a:t>
            </a:r>
            <a:r>
              <a:rPr lang="ru-RU" sz="2200" b="0" i="0" u="none" strike="noStrike" cap="none" spc="0">
                <a:solidFill>
                  <a:schemeClr val="tx1"/>
                </a:solidFill>
                <a:latin typeface="Microsoft YaHei UI Light"/>
                <a:ea typeface="Times New Roman"/>
                <a:cs typeface="Microsoft YaHei UI Light"/>
              </a:rPr>
              <a:t>учащихся</a:t>
            </a:r>
            <a:endParaRPr sz="2200">
              <a:latin typeface="Microsoft YaHei UI Light"/>
              <a:cs typeface="Microsoft YaHei UI Light"/>
            </a:endParaRPr>
          </a:p>
        </p:txBody>
      </p:sp>
      <p:sp>
        <p:nvSpPr>
          <p:cNvPr id="216174132" name="PA_库_椭圆 5"/>
          <p:cNvSpPr/>
          <p:nvPr/>
        </p:nvSpPr>
        <p:spPr bwMode="auto">
          <a:xfrm flipH="0" flipV="0">
            <a:off x="1988032" y="3908534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3</a:t>
            </a:r>
            <a:endParaRPr/>
          </a:p>
        </p:txBody>
      </p:sp>
      <p:sp>
        <p:nvSpPr>
          <p:cNvPr id="1318859612" name="PA_库_椭圆 5"/>
          <p:cNvSpPr/>
          <p:nvPr/>
        </p:nvSpPr>
        <p:spPr bwMode="auto">
          <a:xfrm>
            <a:off x="2671228" y="3029145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2</a:t>
            </a:r>
            <a:endParaRPr/>
          </a:p>
        </p:txBody>
      </p:sp>
      <p:sp>
        <p:nvSpPr>
          <p:cNvPr id="929915167" name="矩形 15"/>
          <p:cNvSpPr/>
          <p:nvPr/>
        </p:nvSpPr>
        <p:spPr bwMode="auto">
          <a:xfrm flipH="0" flipV="0">
            <a:off x="3225225" y="558361"/>
            <a:ext cx="5907316" cy="1018189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0000" lnSpcReduction="4000"/>
          </a:bodyPr>
          <a:lstStyle/>
          <a:p>
            <a:pPr algn="ctr">
              <a:defRPr/>
            </a:pPr>
            <a:r>
              <a:rPr lang="ru-RU" sz="4800" b="1">
                <a:solidFill>
                  <a:schemeClr val="accent2"/>
                </a:solidFill>
                <a:latin typeface="Arial Black"/>
                <a:ea typeface="思源黑体"/>
                <a:cs typeface="Arial Black"/>
              </a:rPr>
              <a:t>ЗАДАЧИ      проекта</a:t>
            </a:r>
            <a:endParaRPr sz="4800"/>
          </a:p>
        </p:txBody>
      </p:sp>
      <p:sp>
        <p:nvSpPr>
          <p:cNvPr id="659108703" name="PA_库_矩形 6"/>
          <p:cNvSpPr/>
          <p:nvPr/>
        </p:nvSpPr>
        <p:spPr bwMode="auto">
          <a:xfrm flipH="0" flipV="0">
            <a:off x="3483232" y="2976557"/>
            <a:ext cx="6848146" cy="80173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/>
          <a:p>
            <a:pPr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Microsoft YaHei UI Light"/>
                <a:ea typeface="Times New Roman"/>
                <a:cs typeface="Microsoft YaHei UI Light"/>
              </a:rPr>
              <a:t>сформировать </a:t>
            </a:r>
            <a:r>
              <a:rPr lang="ru-RU" sz="2000" b="1" i="0" u="none" strike="noStrike" cap="none" spc="0">
                <a:solidFill>
                  <a:schemeClr val="accent1">
                    <a:lumMod val="75000"/>
                  </a:schemeClr>
                </a:solidFill>
                <a:highlight>
                  <a:srgbClr val="D3D3D3"/>
                </a:highlight>
                <a:latin typeface="Microsoft YaHei UI Light"/>
                <a:ea typeface="Times New Roman"/>
                <a:cs typeface="Microsoft YaHei UI Light"/>
              </a:rPr>
              <a:t>единое информационное пространство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Microsoft YaHei UI Light"/>
                <a:ea typeface="Times New Roman"/>
                <a:cs typeface="Microsoft YaHei UI Light"/>
              </a:rPr>
              <a:t>  школы и его позитивный имидж в коммуникационной среде</a:t>
            </a:r>
            <a:endParaRPr sz="2000">
              <a:latin typeface="Microsoft YaHei UI Light"/>
              <a:cs typeface="Microsoft YaHei UI Light"/>
            </a:endParaRPr>
          </a:p>
        </p:txBody>
      </p:sp>
      <p:sp>
        <p:nvSpPr>
          <p:cNvPr id="1726143511" name="PA_库_矩形 6"/>
          <p:cNvSpPr/>
          <p:nvPr/>
        </p:nvSpPr>
        <p:spPr bwMode="auto">
          <a:xfrm flipH="0" flipV="0">
            <a:off x="2875603" y="3829383"/>
            <a:ext cx="7570732" cy="1048073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>
              <a:defRPr/>
            </a:pPr>
            <a:r>
              <a:rPr lang="ru-RU" sz="2000" b="0" i="0" u="none" strike="noStrike" cap="none" spc="0">
                <a:solidFill>
                  <a:schemeClr val="tx1"/>
                </a:solidFill>
                <a:latin typeface="Microsoft YaHei UI Light"/>
                <a:ea typeface="Times New Roman"/>
                <a:cs typeface="Microsoft YaHei UI Light"/>
              </a:rPr>
              <a:t>содействовать </a:t>
            </a:r>
            <a:r>
              <a:rPr lang="ru-RU" sz="2000" b="1" i="0" u="none" strike="noStrike" cap="none" spc="0">
                <a:solidFill>
                  <a:schemeClr val="accent1">
                    <a:lumMod val="75000"/>
                  </a:schemeClr>
                </a:solidFill>
                <a:highlight>
                  <a:srgbClr val="D3D3D3"/>
                </a:highlight>
                <a:latin typeface="Microsoft YaHei UI Light"/>
                <a:ea typeface="Times New Roman"/>
                <a:cs typeface="Microsoft YaHei UI Light"/>
              </a:rPr>
              <a:t>медиаобразованию</a:t>
            </a:r>
            <a:r>
              <a:rPr lang="ru-RU" sz="2000" b="0" i="0" u="none" strike="noStrike" cap="none" spc="0">
                <a:solidFill>
                  <a:schemeClr val="tx1"/>
                </a:solidFill>
                <a:latin typeface="Microsoft YaHei UI Light"/>
                <a:ea typeface="Times New Roman"/>
                <a:cs typeface="Microsoft YaHei UI Light"/>
              </a:rPr>
              <a:t> участников школьного сообщества, формированию навыков работы с информацией и применения современных информационных технологий</a:t>
            </a:r>
            <a:endParaRPr sz="2000">
              <a:latin typeface="Microsoft YaHei UI Light"/>
              <a:cs typeface="Microsoft YaHei UI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 flipH="0" flipV="0">
            <a:off x="6460962" y="213491"/>
            <a:ext cx="5309047" cy="131379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cs typeface="+mn-ea"/>
            </a:endParaRPr>
          </a:p>
        </p:txBody>
      </p:sp>
      <p:sp>
        <p:nvSpPr>
          <p:cNvPr id="9" name="Title 1"/>
          <p:cNvSpPr txBox="1"/>
          <p:nvPr/>
        </p:nvSpPr>
        <p:spPr bwMode="auto">
          <a:xfrm flipH="0" flipV="0">
            <a:off x="6800560" y="400706"/>
            <a:ext cx="4746077" cy="104446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65000" lnSpcReduction="7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Кабинет, планируемый для создания видео</a:t>
            </a:r>
            <a:r>
              <a:rPr lang="ru-RU" sz="40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/</a:t>
            </a:r>
            <a:r>
              <a:rPr lang="en-US" sz="40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 фото</a:t>
            </a:r>
            <a:r>
              <a:rPr lang="ru-RU" sz="40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-</a:t>
            </a:r>
            <a:r>
              <a:rPr lang="en-US" sz="40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студии, пресс-центра</a:t>
            </a:r>
            <a:endParaRPr b="0">
              <a:solidFill>
                <a:schemeClr val="accent1">
                  <a:lumMod val="75000"/>
                </a:schemeClr>
              </a:solidFill>
              <a:latin typeface="Microsoft YaHei UI Light"/>
              <a:cs typeface="Microsoft YaHei UI Light"/>
            </a:endParaRPr>
          </a:p>
        </p:txBody>
      </p:sp>
      <p:pic>
        <p:nvPicPr>
          <p:cNvPr id="22" name="图片占位符 21"/>
          <p:cNvPicPr>
            <a:picLocks noChangeAspect="1" noGrp="1"/>
          </p:cNvPicPr>
          <p:nvPr>
            <p:ph type="pic" sz="quarter" idx="11"/>
          </p:nvPr>
        </p:nvPicPr>
        <p:blipFill>
          <a:blip r:embed="rId2"/>
          <a:srcRect l="16222" t="0" r="16222" b="0"/>
          <a:stretch/>
        </p:blipFill>
        <p:spPr bwMode="auto">
          <a:prstGeom prst="rect">
            <a:avLst/>
          </a:prstGeom>
        </p:spPr>
      </p:pic>
      <p:pic>
        <p:nvPicPr>
          <p:cNvPr id="303045612" name="Объект 3" descr="C:\Users\Borisova_TV\Documents\инициативный ПРОЕКТ\ПРОЕКТ МФП ИДЕЯ\фото помещений для реализации проекта\IMG_9771 (1).jpeg"/>
          <p:cNvPicPr>
            <a:picLocks noGrp="1"/>
          </p:cNvPicPr>
          <p:nvPr/>
        </p:nvPicPr>
        <p:blipFill>
          <a:blip r:embed="rId3"/>
          <a:srcRect l="0" t="21714" r="0" b="6285"/>
          <a:stretch/>
        </p:blipFill>
        <p:spPr bwMode="auto">
          <a:xfrm flipH="0" flipV="0">
            <a:off x="-3790" y="0"/>
            <a:ext cx="6042762" cy="319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0467853" name="Рисунок 3"/>
          <p:cNvPicPr>
            <a:picLocks noChangeAspect="1"/>
          </p:cNvPicPr>
          <p:nvPr/>
        </p:nvPicPr>
        <p:blipFill>
          <a:blip r:embed="rId4"/>
          <a:srcRect l="0" t="8188" r="944" b="7874"/>
          <a:stretch/>
        </p:blipFill>
        <p:spPr bwMode="auto">
          <a:xfrm flipH="0" flipV="0">
            <a:off x="-3790" y="3195801"/>
            <a:ext cx="6099790" cy="3662197"/>
          </a:xfrm>
          <a:prstGeom prst="rect">
            <a:avLst/>
          </a:prstGeom>
        </p:spPr>
      </p:pic>
      <p:pic>
        <p:nvPicPr>
          <p:cNvPr id="1393366805" name="Рисунок 5"/>
          <p:cNvPicPr>
            <a:picLocks noChangeAspect="1"/>
          </p:cNvPicPr>
          <p:nvPr/>
        </p:nvPicPr>
        <p:blipFill>
          <a:blip r:embed="rId5"/>
          <a:srcRect l="0" t="6953" r="0" b="6335"/>
          <a:stretch/>
        </p:blipFill>
        <p:spPr bwMode="auto">
          <a:xfrm flipH="0" flipV="0">
            <a:off x="6038971" y="3195801"/>
            <a:ext cx="6153027" cy="3662197"/>
          </a:xfrm>
          <a:prstGeom prst="rect">
            <a:avLst/>
          </a:prstGeom>
        </p:spPr>
      </p:pic>
      <p:sp>
        <p:nvSpPr>
          <p:cNvPr id="1191580906" name="Rectangle 10"/>
          <p:cNvSpPr/>
          <p:nvPr/>
        </p:nvSpPr>
        <p:spPr bwMode="auto">
          <a:xfrm flipH="0" flipV="0">
            <a:off x="6519075" y="1714500"/>
            <a:ext cx="5309046" cy="132364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cs typeface="思源黑体 CN Regular"/>
            </a:endParaRPr>
          </a:p>
        </p:txBody>
      </p:sp>
      <p:sp>
        <p:nvSpPr>
          <p:cNvPr id="1455754178" name="Title 1"/>
          <p:cNvSpPr txBox="1"/>
          <p:nvPr/>
        </p:nvSpPr>
        <p:spPr bwMode="auto">
          <a:xfrm flipH="0" flipV="0">
            <a:off x="6800559" y="1854090"/>
            <a:ext cx="4746076" cy="1044464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Зона «Школьные медиа» </a:t>
            </a:r>
            <a:r>
              <a:rPr lang="en-US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(фотостудия, видеостудия)</a:t>
            </a:r>
            <a:endParaRPr sz="2600" b="0" i="0" u="none" strike="noStrike" cap="none" spc="0">
              <a:solidFill>
                <a:schemeClr val="accent1">
                  <a:lumMod val="75000"/>
                </a:schemeClr>
              </a:solidFill>
              <a:latin typeface="Microsoft YaHei UI Light"/>
              <a:cs typeface="Microsoft YaHei UI Light"/>
            </a:endParaRPr>
          </a:p>
          <a:p>
            <a:pPr>
              <a:defRPr/>
            </a:pPr>
            <a:r>
              <a:rPr lang="en-US" sz="26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Зона «Школьная типография»</a:t>
            </a:r>
            <a:endParaRPr b="1">
              <a:solidFill>
                <a:schemeClr val="tx1"/>
              </a:solidFill>
              <a:latin typeface="Microsoft YaHei UI Light"/>
              <a:cs typeface="Microsoft YaHei UI Light"/>
            </a:endParaRPr>
          </a:p>
        </p:txBody>
      </p:sp>
      <p:sp>
        <p:nvSpPr>
          <p:cNvPr id="482993382" name=""/>
          <p:cNvSpPr/>
          <p:nvPr/>
        </p:nvSpPr>
        <p:spPr bwMode="auto">
          <a:xfrm flipH="1" flipV="0">
            <a:off x="5322542" y="426982"/>
            <a:ext cx="1313793" cy="4434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35833265" name=""/>
          <p:cNvSpPr/>
          <p:nvPr/>
        </p:nvSpPr>
        <p:spPr bwMode="auto">
          <a:xfrm rot="16199969" flipH="1" flipV="0">
            <a:off x="10758362" y="2898555"/>
            <a:ext cx="1313793" cy="4434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23156019" name=""/>
          <p:cNvSpPr/>
          <p:nvPr/>
        </p:nvSpPr>
        <p:spPr bwMode="auto">
          <a:xfrm flipH="0" flipV="0">
            <a:off x="461508" y="295603"/>
            <a:ext cx="11216508" cy="1346637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58646730" name=""/>
          <p:cNvSpPr/>
          <p:nvPr/>
        </p:nvSpPr>
        <p:spPr bwMode="auto">
          <a:xfrm flipH="0" flipV="0">
            <a:off x="18103" y="1872155"/>
            <a:ext cx="12136163" cy="500883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133531860" name="Объект 3"/>
          <p:cNvPicPr>
            <a:picLocks noChangeAspect="1" noGrp="1"/>
          </p:cNvPicPr>
          <p:nvPr/>
        </p:nvPicPr>
        <p:blipFill>
          <a:blip r:embed="rId2"/>
          <a:stretch/>
        </p:blipFill>
        <p:spPr bwMode="auto">
          <a:xfrm flipH="0" flipV="0">
            <a:off x="286467" y="2150578"/>
            <a:ext cx="11730815" cy="4419143"/>
          </a:xfrm>
          <a:prstGeom prst="rect">
            <a:avLst/>
          </a:prstGeom>
        </p:spPr>
      </p:pic>
      <p:sp>
        <p:nvSpPr>
          <p:cNvPr id="1490794538" name="矩形 61536760"/>
          <p:cNvSpPr/>
          <p:nvPr/>
        </p:nvSpPr>
        <p:spPr bwMode="auto">
          <a:xfrm flipH="0" flipV="0">
            <a:off x="461508" y="541939"/>
            <a:ext cx="11265775" cy="1100301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en-US" sz="4800" b="0" i="0" u="none" strike="noStrike" cap="none" spc="-149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Мобильная фото/видеостудия</a:t>
            </a:r>
            <a:endParaRPr sz="4800" b="0" i="0" u="none" strike="noStrike" cap="none" spc="-149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  <a:p>
            <a:pPr algn="ctr" defTabSz="914400">
              <a:spcBef>
                <a:spcPts val="0"/>
              </a:spcBef>
              <a:defRPr/>
            </a:pPr>
            <a:endParaRPr>
              <a:solidFill>
                <a:schemeClr val="bg1"/>
              </a:solidFill>
              <a:latin typeface="Arial Black"/>
              <a:cs typeface="Arial Black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19543321" name="Rectangle 10"/>
          <p:cNvSpPr/>
          <p:nvPr/>
        </p:nvSpPr>
        <p:spPr bwMode="auto">
          <a:xfrm flipH="0" flipV="0">
            <a:off x="6460962" y="213491"/>
            <a:ext cx="5309047" cy="1313793"/>
          </a:xfrm>
          <a:prstGeom prst="flowChartAlternate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cs typeface="思源黑体 CN Regular"/>
            </a:endParaRPr>
          </a:p>
        </p:txBody>
      </p:sp>
      <p:sp>
        <p:nvSpPr>
          <p:cNvPr id="2103853139" name="Title 1"/>
          <p:cNvSpPr txBox="1"/>
          <p:nvPr/>
        </p:nvSpPr>
        <p:spPr bwMode="auto">
          <a:xfrm flipH="0" flipV="0">
            <a:off x="6702025" y="348154"/>
            <a:ext cx="5008835" cy="1044465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0000" lnSpcReduction="2000"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600" b="0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Рекреация, планируемая для  создания презентационной зоны, зоны коворкинга</a:t>
            </a:r>
            <a:endParaRPr b="0">
              <a:solidFill>
                <a:schemeClr val="accent1">
                  <a:lumMod val="75000"/>
                </a:schemeClr>
              </a:solidFill>
              <a:latin typeface="Microsoft YaHei UI Light"/>
              <a:cs typeface="Microsoft YaHei UI Light"/>
            </a:endParaRPr>
          </a:p>
        </p:txBody>
      </p:sp>
      <p:sp>
        <p:nvSpPr>
          <p:cNvPr id="595094132" name="Rectangle 10"/>
          <p:cNvSpPr/>
          <p:nvPr/>
        </p:nvSpPr>
        <p:spPr bwMode="auto">
          <a:xfrm flipH="0" flipV="0">
            <a:off x="6519075" y="1714500"/>
            <a:ext cx="5309046" cy="1323646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cs typeface="思源黑体 CN Regular"/>
            </a:endParaRPr>
          </a:p>
        </p:txBody>
      </p:sp>
      <p:sp>
        <p:nvSpPr>
          <p:cNvPr id="151037495" name="Title 1"/>
          <p:cNvSpPr txBox="1"/>
          <p:nvPr/>
        </p:nvSpPr>
        <p:spPr bwMode="auto">
          <a:xfrm flipH="0" flipV="0">
            <a:off x="6800559" y="2085646"/>
            <a:ext cx="4746076" cy="812908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i="0" u="none" strike="noStrike" cap="none" spc="0">
                <a:solidFill>
                  <a:schemeClr val="accent1">
                    <a:lumMod val="75000"/>
                  </a:schemeClr>
                </a:solidFill>
                <a:latin typeface="Microsoft YaHei UI Light"/>
                <a:cs typeface="Microsoft YaHei UI Light"/>
              </a:rPr>
              <a:t>Зона коворкинга</a:t>
            </a:r>
            <a:endParaRPr sz="2600" b="0" i="0" u="none" strike="noStrike" cap="none" spc="0">
              <a:solidFill>
                <a:schemeClr val="accent1">
                  <a:lumMod val="75000"/>
                </a:schemeClr>
              </a:solidFill>
              <a:latin typeface="Microsoft YaHei UI Light"/>
              <a:cs typeface="Microsoft YaHei UI Light"/>
            </a:endParaRPr>
          </a:p>
        </p:txBody>
      </p:sp>
      <p:pic>
        <p:nvPicPr>
          <p:cNvPr id="722610791" name="Объект 3" descr="C:\Users\Borisova_TV\Documents\инициативный ПРОЕКТ\ПРОЕКТ МФП ИДЕЯ\фото помещений для реализации проекта\IMG_9768.jpeg"/>
          <p:cNvPicPr>
            <a:picLocks noGrp="1"/>
          </p:cNvPicPr>
          <p:nvPr/>
        </p:nvPicPr>
        <p:blipFill>
          <a:blip r:embed="rId2"/>
          <a:srcRect l="0" t="3292" r="0" b="22512"/>
          <a:stretch/>
        </p:blipFill>
        <p:spPr bwMode="auto">
          <a:xfrm flipH="0" flipV="0">
            <a:off x="-3790" y="-9853"/>
            <a:ext cx="6042762" cy="3277913"/>
          </a:xfrm>
          <a:prstGeom prst="rect">
            <a:avLst/>
          </a:prstGeom>
          <a:noFill/>
          <a:ln>
            <a:noFill/>
          </a:ln>
        </p:spPr>
      </p:pic>
      <p:sp>
        <p:nvSpPr>
          <p:cNvPr id="858145203" name=""/>
          <p:cNvSpPr/>
          <p:nvPr/>
        </p:nvSpPr>
        <p:spPr bwMode="auto">
          <a:xfrm flipH="1" flipV="0">
            <a:off x="5322542" y="426982"/>
            <a:ext cx="1313793" cy="443405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42567570" name="Рисунок 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-3790" y="3195801"/>
            <a:ext cx="6042762" cy="3676531"/>
          </a:xfrm>
          <a:prstGeom prst="rect">
            <a:avLst/>
          </a:prstGeom>
        </p:spPr>
      </p:pic>
      <p:pic>
        <p:nvPicPr>
          <p:cNvPr id="1568485719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 flipH="0" flipV="0">
            <a:off x="6038971" y="3195801"/>
            <a:ext cx="6148139" cy="3676531"/>
          </a:xfrm>
          <a:prstGeom prst="rect">
            <a:avLst/>
          </a:prstGeom>
        </p:spPr>
      </p:pic>
      <p:sp>
        <p:nvSpPr>
          <p:cNvPr id="2028251908" name=""/>
          <p:cNvSpPr/>
          <p:nvPr/>
        </p:nvSpPr>
        <p:spPr bwMode="auto">
          <a:xfrm rot="16199969" flipH="1" flipV="0">
            <a:off x="6488534" y="3046357"/>
            <a:ext cx="1313793" cy="44340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98299618" name=""/>
          <p:cNvSpPr/>
          <p:nvPr/>
        </p:nvSpPr>
        <p:spPr bwMode="auto">
          <a:xfrm flipH="0" flipV="0">
            <a:off x="461507" y="131379"/>
            <a:ext cx="11216507" cy="73900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83152974" name=""/>
          <p:cNvSpPr/>
          <p:nvPr/>
        </p:nvSpPr>
        <p:spPr bwMode="auto">
          <a:xfrm flipH="0" flipV="0">
            <a:off x="18103" y="1018189"/>
            <a:ext cx="12136163" cy="586280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03880398" name="矩形 61536760"/>
          <p:cNvSpPr/>
          <p:nvPr/>
        </p:nvSpPr>
        <p:spPr bwMode="auto">
          <a:xfrm flipH="0" flipV="0">
            <a:off x="286467" y="131379"/>
            <a:ext cx="11522928" cy="1001766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95000" lnSpcReduction="1000"/>
          </a:bodyPr>
          <a:lstStyle/>
          <a:p>
            <a:pPr algn="ctr" defTabSz="914400">
              <a:spcBef>
                <a:spcPts val="0"/>
              </a:spcBef>
              <a:defRPr/>
            </a:pPr>
            <a:r>
              <a:rPr lang="ru-RU" sz="4800" b="0" i="0" u="none" strike="noStrike" cap="none" spc="-149">
                <a:solidFill>
                  <a:schemeClr val="accent1">
                    <a:lumMod val="75000"/>
                  </a:schemeClr>
                </a:solidFill>
                <a:latin typeface="Arial Black"/>
                <a:cs typeface="Arial Black"/>
              </a:rPr>
              <a:t>Зона коворкинга</a:t>
            </a:r>
            <a:endParaRPr sz="4800" b="0" i="0" u="none" strike="noStrike" cap="none" spc="-149">
              <a:solidFill>
                <a:schemeClr val="accent1">
                  <a:lumMod val="75000"/>
                </a:schemeClr>
              </a:solidFill>
              <a:latin typeface="Arial Black"/>
              <a:cs typeface="Arial Black"/>
            </a:endParaRPr>
          </a:p>
          <a:p>
            <a:pPr algn="ctr" defTabSz="914400">
              <a:spcBef>
                <a:spcPts val="0"/>
              </a:spcBef>
              <a:defRPr/>
            </a:pPr>
            <a:endParaRPr>
              <a:solidFill>
                <a:schemeClr val="bg1"/>
              </a:solidFill>
              <a:latin typeface="Arial Black"/>
              <a:cs typeface="Arial Black"/>
            </a:endParaRPr>
          </a:p>
        </p:txBody>
      </p:sp>
      <p:pic>
        <p:nvPicPr>
          <p:cNvPr id="1095007901" name="Рисунок 3"/>
          <p:cNvPicPr/>
          <p:nvPr/>
        </p:nvPicPr>
        <p:blipFill>
          <a:blip r:embed="rId2"/>
          <a:srcRect l="19214" t="16830" r="16364" b="12245"/>
          <a:stretch/>
        </p:blipFill>
        <p:spPr bwMode="auto">
          <a:xfrm flipH="0" flipV="0">
            <a:off x="171510" y="1198836"/>
            <a:ext cx="5660127" cy="2923189"/>
          </a:xfrm>
          <a:prstGeom prst="rect">
            <a:avLst/>
          </a:prstGeom>
        </p:spPr>
      </p:pic>
      <p:pic>
        <p:nvPicPr>
          <p:cNvPr id="1184757437" name="Рисунок 4"/>
          <p:cNvPicPr/>
          <p:nvPr/>
        </p:nvPicPr>
        <p:blipFill>
          <a:blip r:embed="rId3"/>
          <a:srcRect l="19498" t="16806" r="16364" b="7683"/>
          <a:stretch/>
        </p:blipFill>
        <p:spPr bwMode="auto">
          <a:xfrm flipH="0" flipV="0">
            <a:off x="6047931" y="1198836"/>
            <a:ext cx="5922406" cy="2923189"/>
          </a:xfrm>
          <a:prstGeom prst="rect">
            <a:avLst/>
          </a:prstGeom>
        </p:spPr>
      </p:pic>
      <p:pic>
        <p:nvPicPr>
          <p:cNvPr id="1868745224" name="Объект 6"/>
          <p:cNvPicPr>
            <a:picLocks noGrp="1"/>
          </p:cNvPicPr>
          <p:nvPr/>
        </p:nvPicPr>
        <p:blipFill>
          <a:blip r:embed="rId4"/>
          <a:srcRect l="1462" t="15130" r="22208" b="7328"/>
          <a:stretch/>
        </p:blipFill>
        <p:spPr bwMode="auto">
          <a:xfrm flipH="0" flipV="0">
            <a:off x="220777" y="4286250"/>
            <a:ext cx="5610860" cy="2432193"/>
          </a:xfrm>
          <a:prstGeom prst="rect">
            <a:avLst/>
          </a:prstGeom>
        </p:spPr>
      </p:pic>
      <p:pic>
        <p:nvPicPr>
          <p:cNvPr id="369107409" name="Рисунок 5"/>
          <p:cNvPicPr/>
          <p:nvPr/>
        </p:nvPicPr>
        <p:blipFill>
          <a:blip r:embed="rId5"/>
          <a:srcRect l="24059" t="19846" r="22349" b="9200"/>
          <a:stretch/>
        </p:blipFill>
        <p:spPr bwMode="auto">
          <a:xfrm flipH="0" flipV="0">
            <a:off x="6086185" y="4286250"/>
            <a:ext cx="5884152" cy="2432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19120091" name="图片占位符 20"/>
          <p:cNvPicPr>
            <a:picLocks noChangeAspect="1" noGrp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sp>
        <p:nvSpPr>
          <p:cNvPr id="718794922" name="任意多边形: 形状 41"/>
          <p:cNvSpPr/>
          <p:nvPr/>
        </p:nvSpPr>
        <p:spPr bwMode="auto">
          <a:xfrm rot="18973886" flipV="1">
            <a:off x="-1641345" y="-993888"/>
            <a:ext cx="8920751" cy="8742628"/>
          </a:xfrm>
          <a:custGeom>
            <a:avLst/>
            <a:gdLst>
              <a:gd name="connsiteX0" fmla="*/ 6465662 w 8920752"/>
              <a:gd name="connsiteY0" fmla="*/ 7093421 h 8742629"/>
              <a:gd name="connsiteX1" fmla="*/ 8707986 w 8920752"/>
              <a:gd name="connsiteY1" fmla="*/ 4945492 h 8742629"/>
              <a:gd name="connsiteX2" fmla="*/ 8920752 w 8920752"/>
              <a:gd name="connsiteY2" fmla="*/ 0 h 8742629"/>
              <a:gd name="connsiteX3" fmla="*/ 3956736 w 8920752"/>
              <a:gd name="connsiteY3" fmla="*/ 0 h 8742629"/>
              <a:gd name="connsiteX4" fmla="*/ 1714413 w 8920752"/>
              <a:gd name="connsiteY4" fmla="*/ 2147929 h 8742629"/>
              <a:gd name="connsiteX5" fmla="*/ 1714413 w 8920752"/>
              <a:gd name="connsiteY5" fmla="*/ 2147928 h 8742629"/>
              <a:gd name="connsiteX6" fmla="*/ 0 w 8920752"/>
              <a:gd name="connsiteY6" fmla="*/ 3790170 h 8742629"/>
              <a:gd name="connsiteX7" fmla="*/ 4743975 w 8920752"/>
              <a:gd name="connsiteY7" fmla="*/ 8742629 h 874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0752" h="8742629" fill="norm" stroke="1" extrusionOk="0">
                <a:moveTo>
                  <a:pt x="6465662" y="7093421"/>
                </a:moveTo>
                <a:lnTo>
                  <a:pt x="8707986" y="4945492"/>
                </a:lnTo>
                <a:lnTo>
                  <a:pt x="8920752" y="0"/>
                </a:lnTo>
                <a:lnTo>
                  <a:pt x="3956736" y="0"/>
                </a:lnTo>
                <a:lnTo>
                  <a:pt x="1714413" y="2147929"/>
                </a:lnTo>
                <a:lnTo>
                  <a:pt x="1714413" y="2147928"/>
                </a:lnTo>
                <a:lnTo>
                  <a:pt x="0" y="3790170"/>
                </a:lnTo>
                <a:lnTo>
                  <a:pt x="4743975" y="8742629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/>
          </a:p>
        </p:txBody>
      </p:sp>
      <p:grpSp>
        <p:nvGrpSpPr>
          <p:cNvPr id="1080266206" name="组合 26"/>
          <p:cNvGrpSpPr/>
          <p:nvPr/>
        </p:nvGrpSpPr>
        <p:grpSpPr bwMode="auto">
          <a:xfrm>
            <a:off x="3728821" y="764132"/>
            <a:ext cx="7229831" cy="5227753"/>
            <a:chOff x="374724" y="710649"/>
            <a:chExt cx="7229831" cy="5227753"/>
          </a:xfrm>
        </p:grpSpPr>
        <p:sp>
          <p:nvSpPr>
            <p:cNvPr id="1377061555" name="任意多边形: 形状 30"/>
            <p:cNvSpPr/>
            <p:nvPr/>
          </p:nvSpPr>
          <p:spPr bwMode="auto">
            <a:xfrm rot="18973886" flipV="1">
              <a:off x="374724" y="5100363"/>
              <a:ext cx="7229831" cy="838039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  <p:sp>
          <p:nvSpPr>
            <p:cNvPr id="1359258448" name="任意多边形: 形状 31"/>
            <p:cNvSpPr/>
            <p:nvPr/>
          </p:nvSpPr>
          <p:spPr bwMode="auto">
            <a:xfrm rot="2626094">
              <a:off x="374724" y="710649"/>
              <a:ext cx="7229831" cy="838039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7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</p:grpSp>
      <p:sp>
        <p:nvSpPr>
          <p:cNvPr id="1409659341" name="矩形: 圆角 1"/>
          <p:cNvSpPr/>
          <p:nvPr/>
        </p:nvSpPr>
        <p:spPr bwMode="auto">
          <a:xfrm flipH="0" flipV="0">
            <a:off x="560043" y="1510862"/>
            <a:ext cx="11183663" cy="4663965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思源黑体"/>
              <a:ea typeface="思源黑体"/>
            </a:endParaRPr>
          </a:p>
        </p:txBody>
      </p:sp>
      <p:sp>
        <p:nvSpPr>
          <p:cNvPr id="1731729377" name="PA_库_椭圆 5"/>
          <p:cNvSpPr/>
          <p:nvPr/>
        </p:nvSpPr>
        <p:spPr bwMode="auto">
          <a:xfrm>
            <a:off x="920575" y="1869652"/>
            <a:ext cx="553997" cy="553997"/>
          </a:xfrm>
          <a:prstGeom prst="ellipse">
            <a:avLst/>
          </a:prstGeom>
          <a:solidFill>
            <a:schemeClr val="accent2">
              <a:lumMod val="10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rmAutofit fontScale="55000" lnSpcReduction="20000"/>
          </a:bodyPr>
          <a:lstStyle/>
          <a:p>
            <a:pPr algn="ctr">
              <a:defRPr/>
            </a:pPr>
            <a:r>
              <a:rPr lang="en-US" sz="4000">
                <a:solidFill>
                  <a:schemeClr val="bg1"/>
                </a:solidFill>
                <a:latin typeface="思源黑体"/>
                <a:ea typeface="思源黑体"/>
                <a:cs typeface="思源黑体 CN Regular"/>
              </a:rPr>
              <a:t>1</a:t>
            </a:r>
            <a:endParaRPr/>
          </a:p>
        </p:txBody>
      </p:sp>
      <p:sp>
        <p:nvSpPr>
          <p:cNvPr id="1683708765" name="PA_库_矩形 6"/>
          <p:cNvSpPr/>
          <p:nvPr/>
        </p:nvSpPr>
        <p:spPr bwMode="auto">
          <a:xfrm flipH="0" flipV="0">
            <a:off x="1620193" y="1869652"/>
            <a:ext cx="9466616" cy="578275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Повышение уровня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комфортности 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образовательный среды</a:t>
            </a:r>
            <a:endParaRPr sz="2200" b="1">
              <a:latin typeface="Microsoft YaHei UI Light"/>
              <a:cs typeface="Microsoft YaHei UI Light"/>
            </a:endParaRPr>
          </a:p>
        </p:txBody>
      </p:sp>
      <p:sp>
        <p:nvSpPr>
          <p:cNvPr id="1016598864" name="PA_库_椭圆 5"/>
          <p:cNvSpPr/>
          <p:nvPr/>
        </p:nvSpPr>
        <p:spPr bwMode="auto">
          <a:xfrm flipH="0" flipV="0">
            <a:off x="2067828" y="2561896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 fontScale="60000" lnSpcReduction="8000"/>
          </a:bodyPr>
          <a:lstStyle/>
          <a:p>
            <a:pPr algn="ctr">
              <a:defRPr/>
            </a:pPr>
            <a:r>
              <a:rPr lang="en-US" sz="4000">
                <a:solidFill>
                  <a:schemeClr val="bg1"/>
                </a:solidFill>
                <a:latin typeface="思源黑体"/>
                <a:ea typeface="思源黑体"/>
                <a:cs typeface="思源黑体 CN Regular"/>
              </a:rPr>
              <a:t>2</a:t>
            </a:r>
            <a:endParaRPr/>
          </a:p>
        </p:txBody>
      </p:sp>
      <p:sp>
        <p:nvSpPr>
          <p:cNvPr id="1838096867" name="矩形 15"/>
          <p:cNvSpPr/>
          <p:nvPr/>
        </p:nvSpPr>
        <p:spPr bwMode="auto">
          <a:xfrm flipH="0" flipV="0">
            <a:off x="2136594" y="558361"/>
            <a:ext cx="8260473" cy="1018189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algn="ctr">
              <a:defRPr/>
            </a:pPr>
            <a:r>
              <a:rPr lang="ru-RU" sz="4800" b="1">
                <a:solidFill>
                  <a:schemeClr val="accent2"/>
                </a:solidFill>
                <a:latin typeface="Arial Black"/>
                <a:ea typeface="思源黑体"/>
                <a:cs typeface="Arial Black"/>
              </a:rPr>
              <a:t>Ожидаемые РЕЗУЛЬТАТЫ</a:t>
            </a:r>
            <a:endParaRPr sz="4800"/>
          </a:p>
        </p:txBody>
      </p:sp>
      <p:sp>
        <p:nvSpPr>
          <p:cNvPr id="2075289134" name="PA_库_矩形 6"/>
          <p:cNvSpPr/>
          <p:nvPr/>
        </p:nvSpPr>
        <p:spPr bwMode="auto">
          <a:xfrm flipH="0" flipV="0">
            <a:off x="2941292" y="2447928"/>
            <a:ext cx="8391852" cy="93607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Развитие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творческого потенциала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, семейных, традиционных российских духовно-нравственных ценностей</a:t>
            </a:r>
            <a:endParaRPr sz="2200" b="1">
              <a:latin typeface="Microsoft YaHei UI Light"/>
              <a:cs typeface="Microsoft YaHei UI Light"/>
            </a:endParaRPr>
          </a:p>
        </p:txBody>
      </p:sp>
      <p:sp>
        <p:nvSpPr>
          <p:cNvPr id="2079436662" name="PA_库_椭圆 5"/>
          <p:cNvSpPr/>
          <p:nvPr/>
        </p:nvSpPr>
        <p:spPr bwMode="auto">
          <a:xfrm flipH="0" flipV="0">
            <a:off x="920575" y="3495791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3</a:t>
            </a:r>
            <a:endParaRPr/>
          </a:p>
        </p:txBody>
      </p:sp>
      <p:sp>
        <p:nvSpPr>
          <p:cNvPr id="605701184" name="PA_库_矩形 6"/>
          <p:cNvSpPr/>
          <p:nvPr/>
        </p:nvSpPr>
        <p:spPr bwMode="auto">
          <a:xfrm flipH="0" flipV="0">
            <a:off x="1702304" y="3384005"/>
            <a:ext cx="9253126" cy="936076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Формирование у учащихся устойчивой потребности участия в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социально</a:t>
            </a:r>
            <a:r>
              <a:rPr lang="ru-RU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-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значимой деятельности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на благо города, страны</a:t>
            </a:r>
            <a:endParaRPr sz="2200" b="1">
              <a:latin typeface="Microsoft YaHei UI Light"/>
              <a:cs typeface="Microsoft YaHei UI Light"/>
            </a:endParaRPr>
          </a:p>
        </p:txBody>
      </p:sp>
      <p:sp>
        <p:nvSpPr>
          <p:cNvPr id="1454905449" name="PA_库_椭圆 5"/>
          <p:cNvSpPr/>
          <p:nvPr/>
        </p:nvSpPr>
        <p:spPr bwMode="auto">
          <a:xfrm flipH="0" flipV="0">
            <a:off x="2067828" y="4415446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4</a:t>
            </a:r>
            <a:endParaRPr/>
          </a:p>
        </p:txBody>
      </p:sp>
      <p:sp>
        <p:nvSpPr>
          <p:cNvPr id="1078745382" name="PA_库_矩形 6"/>
          <p:cNvSpPr/>
          <p:nvPr/>
        </p:nvSpPr>
        <p:spPr bwMode="auto">
          <a:xfrm flipH="0" flipV="0">
            <a:off x="3089094" y="4477760"/>
            <a:ext cx="8504628" cy="491683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Повышение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имиджа школы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среди населения города</a:t>
            </a:r>
            <a:endParaRPr sz="2200" b="1">
              <a:latin typeface="Microsoft YaHei UI Light"/>
              <a:cs typeface="Microsoft YaHei UI Light"/>
            </a:endParaRPr>
          </a:p>
        </p:txBody>
      </p:sp>
      <p:sp>
        <p:nvSpPr>
          <p:cNvPr id="417465973" name="PA_库_椭圆 5"/>
          <p:cNvSpPr/>
          <p:nvPr/>
        </p:nvSpPr>
        <p:spPr bwMode="auto">
          <a:xfrm flipH="0" flipV="0">
            <a:off x="998323" y="5269411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5</a:t>
            </a:r>
            <a:endParaRPr/>
          </a:p>
        </p:txBody>
      </p:sp>
      <p:sp>
        <p:nvSpPr>
          <p:cNvPr id="39633330" name="PA_库_矩形 6"/>
          <p:cNvSpPr/>
          <p:nvPr/>
        </p:nvSpPr>
        <p:spPr bwMode="auto">
          <a:xfrm flipH="0" flipV="0">
            <a:off x="1815080" y="5205904"/>
            <a:ext cx="9630840" cy="80469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Формирование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коммуникативной культуры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 у участников образовательных отношений</a:t>
            </a:r>
            <a:endParaRPr sz="2200" b="1">
              <a:latin typeface="Microsoft YaHei UI Light"/>
              <a:cs typeface="Microsoft YaHei UI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MasterSp="0" show="1">
  <p:cSld name="">
    <p:bg>
      <p:bgPr shadeToTitle="0">
        <a:solidFill>
          <a:schemeClr val="accent1">
            <a:lumMod val="75000"/>
          </a:schemeClr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689251614" name="图片占位符 20"/>
          <p:cNvPicPr>
            <a:picLocks noChangeAspect="1" noGrp="1"/>
          </p:cNvPicPr>
          <p:nvPr>
            <p:ph type="pic" sz="quarter" idx="10"/>
          </p:nvPr>
        </p:nvPicPr>
        <p:blipFill>
          <a:blip r:embed="rId2"/>
          <a:stretch/>
        </p:blipFill>
        <p:spPr bwMode="auto">
          <a:prstGeom prst="rect">
            <a:avLst/>
          </a:prstGeom>
        </p:spPr>
      </p:pic>
      <p:sp>
        <p:nvSpPr>
          <p:cNvPr id="1059425768" name="任意多边形: 形状 41"/>
          <p:cNvSpPr/>
          <p:nvPr/>
        </p:nvSpPr>
        <p:spPr bwMode="auto">
          <a:xfrm rot="18973886" flipV="1">
            <a:off x="-1641345" y="-993888"/>
            <a:ext cx="8920751" cy="8742628"/>
          </a:xfrm>
          <a:custGeom>
            <a:avLst/>
            <a:gdLst>
              <a:gd name="connsiteX0" fmla="*/ 6465662 w 8920752"/>
              <a:gd name="connsiteY0" fmla="*/ 7093421 h 8742629"/>
              <a:gd name="connsiteX1" fmla="*/ 8707986 w 8920752"/>
              <a:gd name="connsiteY1" fmla="*/ 4945492 h 8742629"/>
              <a:gd name="connsiteX2" fmla="*/ 8920752 w 8920752"/>
              <a:gd name="connsiteY2" fmla="*/ 0 h 8742629"/>
              <a:gd name="connsiteX3" fmla="*/ 3956736 w 8920752"/>
              <a:gd name="connsiteY3" fmla="*/ 0 h 8742629"/>
              <a:gd name="connsiteX4" fmla="*/ 1714413 w 8920752"/>
              <a:gd name="connsiteY4" fmla="*/ 2147929 h 8742629"/>
              <a:gd name="connsiteX5" fmla="*/ 1714413 w 8920752"/>
              <a:gd name="connsiteY5" fmla="*/ 2147928 h 8742629"/>
              <a:gd name="connsiteX6" fmla="*/ 0 w 8920752"/>
              <a:gd name="connsiteY6" fmla="*/ 3790170 h 8742629"/>
              <a:gd name="connsiteX7" fmla="*/ 4743975 w 8920752"/>
              <a:gd name="connsiteY7" fmla="*/ 8742629 h 8742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920752" h="8742629" fill="norm" stroke="1" extrusionOk="0">
                <a:moveTo>
                  <a:pt x="6465662" y="7093421"/>
                </a:moveTo>
                <a:lnTo>
                  <a:pt x="8707986" y="4945492"/>
                </a:lnTo>
                <a:lnTo>
                  <a:pt x="8920752" y="0"/>
                </a:lnTo>
                <a:lnTo>
                  <a:pt x="3956736" y="0"/>
                </a:lnTo>
                <a:lnTo>
                  <a:pt x="1714413" y="2147929"/>
                </a:lnTo>
                <a:lnTo>
                  <a:pt x="1714413" y="2147928"/>
                </a:lnTo>
                <a:lnTo>
                  <a:pt x="0" y="3790170"/>
                </a:lnTo>
                <a:lnTo>
                  <a:pt x="4743975" y="8742629"/>
                </a:lnTo>
                <a:close/>
              </a:path>
            </a:pathLst>
          </a:cu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/>
            <a:noAutofit/>
          </a:bodyPr>
          <a:lstStyle/>
          <a:p>
            <a:pPr algn="ctr">
              <a:defRPr/>
            </a:pPr>
            <a:endParaRPr lang="zh-CN"/>
          </a:p>
        </p:txBody>
      </p:sp>
      <p:grpSp>
        <p:nvGrpSpPr>
          <p:cNvPr id="1695479778" name="组合 26"/>
          <p:cNvGrpSpPr/>
          <p:nvPr/>
        </p:nvGrpSpPr>
        <p:grpSpPr bwMode="auto">
          <a:xfrm>
            <a:off x="3728821" y="764132"/>
            <a:ext cx="7229831" cy="5227753"/>
            <a:chOff x="374724" y="710649"/>
            <a:chExt cx="7229831" cy="5227753"/>
          </a:xfrm>
        </p:grpSpPr>
        <p:sp>
          <p:nvSpPr>
            <p:cNvPr id="1194548262" name="任意多边形: 形状 30"/>
            <p:cNvSpPr/>
            <p:nvPr/>
          </p:nvSpPr>
          <p:spPr bwMode="auto">
            <a:xfrm rot="18973886" flipV="1">
              <a:off x="374724" y="5100363"/>
              <a:ext cx="7229831" cy="838039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  <p:sp>
          <p:nvSpPr>
            <p:cNvPr id="145212683" name="任意多边形: 形状 31"/>
            <p:cNvSpPr/>
            <p:nvPr/>
          </p:nvSpPr>
          <p:spPr bwMode="auto">
            <a:xfrm rot="2626094">
              <a:off x="374724" y="710649"/>
              <a:ext cx="7229831" cy="838039"/>
            </a:xfrm>
            <a:custGeom>
              <a:avLst/>
              <a:gdLst>
                <a:gd name="connsiteX0" fmla="*/ 6354963 w 7229832"/>
                <a:gd name="connsiteY0" fmla="*/ 838040 h 838040"/>
                <a:gd name="connsiteX1" fmla="*/ 7229832 w 7229832"/>
                <a:gd name="connsiteY1" fmla="*/ 0 h 838040"/>
                <a:gd name="connsiteX2" fmla="*/ 0 w 7229832"/>
                <a:gd name="connsiteY2" fmla="*/ 0 h 838040"/>
                <a:gd name="connsiteX3" fmla="*/ 0 w 7229832"/>
                <a:gd name="connsiteY3" fmla="*/ 838040 h 8380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229832" h="838039" fill="norm" stroke="1" extrusionOk="0">
                  <a:moveTo>
                    <a:pt x="6354963" y="838040"/>
                  </a:moveTo>
                  <a:lnTo>
                    <a:pt x="7229832" y="0"/>
                  </a:lnTo>
                  <a:lnTo>
                    <a:pt x="0" y="0"/>
                  </a:lnTo>
                  <a:lnTo>
                    <a:pt x="0" y="838040"/>
                  </a:lnTo>
                  <a:close/>
                </a:path>
              </a:pathLst>
            </a:custGeom>
            <a:solidFill>
              <a:schemeClr val="bg1">
                <a:alpha val="7999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/>
              <a:noAutofit/>
            </a:bodyPr>
            <a:lstStyle/>
            <a:p>
              <a:pPr algn="ctr">
                <a:defRPr/>
              </a:pPr>
              <a:endParaRPr lang="zh-CN"/>
            </a:p>
          </p:txBody>
        </p:sp>
      </p:grpSp>
      <p:sp>
        <p:nvSpPr>
          <p:cNvPr id="1889764617" name="矩形: 圆角 1"/>
          <p:cNvSpPr/>
          <p:nvPr/>
        </p:nvSpPr>
        <p:spPr bwMode="auto">
          <a:xfrm flipH="0" flipV="0">
            <a:off x="560043" y="1510862"/>
            <a:ext cx="11183663" cy="4663965"/>
          </a:xfrm>
          <a:prstGeom prst="roundRect">
            <a:avLst>
              <a:gd name="adj" fmla="val 16667"/>
            </a:avLst>
          </a:prstGeom>
          <a:ln>
            <a:solidFill>
              <a:schemeClr val="accent2">
                <a:lumMod val="10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endParaRPr lang="zh-CN">
              <a:latin typeface="思源黑体"/>
              <a:ea typeface="思源黑体"/>
            </a:endParaRPr>
          </a:p>
        </p:txBody>
      </p:sp>
      <p:sp>
        <p:nvSpPr>
          <p:cNvPr id="386123062" name="PA_库_椭圆 5"/>
          <p:cNvSpPr/>
          <p:nvPr/>
        </p:nvSpPr>
        <p:spPr bwMode="auto">
          <a:xfrm>
            <a:off x="920575" y="1869652"/>
            <a:ext cx="553997" cy="553997"/>
          </a:xfrm>
          <a:prstGeom prst="ellipse">
            <a:avLst/>
          </a:prstGeom>
          <a:solidFill>
            <a:schemeClr val="accent2">
              <a:lumMod val="10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6</a:t>
            </a:r>
            <a:endParaRPr/>
          </a:p>
        </p:txBody>
      </p:sp>
      <p:sp>
        <p:nvSpPr>
          <p:cNvPr id="1679253479" name="PA_库_矩形 6"/>
          <p:cNvSpPr/>
          <p:nvPr/>
        </p:nvSpPr>
        <p:spPr bwMode="auto">
          <a:xfrm flipH="0" flipV="0">
            <a:off x="1620193" y="1757198"/>
            <a:ext cx="9466616" cy="804697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2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Получение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профессиональных навыков</a:t>
            </a:r>
            <a:r>
              <a:rPr lang="en-US" sz="22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фотографа, оператора, корреспондента, редактора, художника - оформителя и т.д. </a:t>
            </a:r>
            <a:endParaRPr sz="2200" b="1">
              <a:latin typeface="Microsoft YaHei UI Light"/>
              <a:cs typeface="Microsoft YaHei UI Light"/>
            </a:endParaRPr>
          </a:p>
        </p:txBody>
      </p:sp>
      <p:sp>
        <p:nvSpPr>
          <p:cNvPr id="1846678061" name="PA_库_椭圆 5"/>
          <p:cNvSpPr/>
          <p:nvPr/>
        </p:nvSpPr>
        <p:spPr bwMode="auto">
          <a:xfrm flipH="0" flipV="0">
            <a:off x="2067828" y="2561896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7</a:t>
            </a:r>
            <a:endParaRPr/>
          </a:p>
        </p:txBody>
      </p:sp>
      <p:sp>
        <p:nvSpPr>
          <p:cNvPr id="142959923" name="矩形 15"/>
          <p:cNvSpPr/>
          <p:nvPr/>
        </p:nvSpPr>
        <p:spPr bwMode="auto">
          <a:xfrm flipH="0" flipV="0">
            <a:off x="2136594" y="558361"/>
            <a:ext cx="8260473" cy="1018189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 fontScale="85000" lnSpcReduction="3000"/>
          </a:bodyPr>
          <a:lstStyle/>
          <a:p>
            <a:pPr algn="ctr">
              <a:defRPr/>
            </a:pPr>
            <a:r>
              <a:rPr lang="ru-RU" sz="4800" b="1">
                <a:solidFill>
                  <a:schemeClr val="accent2"/>
                </a:solidFill>
                <a:latin typeface="Arial Black"/>
                <a:ea typeface="思源黑体"/>
                <a:cs typeface="Arial Black"/>
              </a:rPr>
              <a:t>Ожидаемые РЕЗУЛЬТАТЫ</a:t>
            </a:r>
            <a:endParaRPr sz="4800"/>
          </a:p>
        </p:txBody>
      </p:sp>
      <p:sp>
        <p:nvSpPr>
          <p:cNvPr id="1874720937" name="PA_库_矩形 6"/>
          <p:cNvSpPr/>
          <p:nvPr/>
        </p:nvSpPr>
        <p:spPr bwMode="auto">
          <a:xfrm flipH="0" flipV="0">
            <a:off x="2941292" y="2561896"/>
            <a:ext cx="8605344" cy="750420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Увеличение количества </a:t>
            </a:r>
            <a:r>
              <a:rPr lang="ru-RU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участников</a:t>
            </a:r>
            <a:r>
              <a:rPr lang="ru-RU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общественно</a:t>
            </a:r>
            <a:r>
              <a:rPr lang="ru-RU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значимой деятельности</a:t>
            </a:r>
            <a:r>
              <a:rPr lang="ru-RU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- 60% от общего числа</a:t>
            </a:r>
            <a:endParaRPr sz="2000" b="1">
              <a:latin typeface="Microsoft YaHei UI Light"/>
              <a:cs typeface="Microsoft YaHei UI Light"/>
            </a:endParaRPr>
          </a:p>
        </p:txBody>
      </p:sp>
      <p:sp>
        <p:nvSpPr>
          <p:cNvPr id="550503775" name="PA_库_椭圆 5"/>
          <p:cNvSpPr/>
          <p:nvPr/>
        </p:nvSpPr>
        <p:spPr bwMode="auto">
          <a:xfrm flipH="0" flipV="0">
            <a:off x="920575" y="3495791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8</a:t>
            </a:r>
            <a:endParaRPr/>
          </a:p>
        </p:txBody>
      </p:sp>
      <p:sp>
        <p:nvSpPr>
          <p:cNvPr id="1904041511" name="PA_库_矩形 6"/>
          <p:cNvSpPr/>
          <p:nvPr/>
        </p:nvSpPr>
        <p:spPr bwMode="auto">
          <a:xfrm flipH="0" flipV="0">
            <a:off x="1702304" y="3448706"/>
            <a:ext cx="8530540" cy="966738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Положительная </a:t>
            </a: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динамика количества детских инициатив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в проведении мероприятий</a:t>
            </a:r>
            <a:endParaRPr sz="2200" b="1">
              <a:latin typeface="Microsoft YaHei UI Light"/>
              <a:cs typeface="Microsoft YaHei UI Light"/>
            </a:endParaRPr>
          </a:p>
        </p:txBody>
      </p:sp>
      <p:sp>
        <p:nvSpPr>
          <p:cNvPr id="607479600" name="PA_库_椭圆 5"/>
          <p:cNvSpPr/>
          <p:nvPr/>
        </p:nvSpPr>
        <p:spPr bwMode="auto">
          <a:xfrm flipH="0" flipV="0">
            <a:off x="2067828" y="4415446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/>
          </a:bodyPr>
          <a:lstStyle/>
          <a:p>
            <a:pPr algn="ctr">
              <a:defRPr/>
            </a:pPr>
            <a:r>
              <a:rPr lang="ru-RU"/>
              <a:t>9</a:t>
            </a:r>
            <a:endParaRPr/>
          </a:p>
        </p:txBody>
      </p:sp>
      <p:sp>
        <p:nvSpPr>
          <p:cNvPr id="1977616026" name="PA_库_矩形 6"/>
          <p:cNvSpPr/>
          <p:nvPr/>
        </p:nvSpPr>
        <p:spPr bwMode="auto">
          <a:xfrm flipH="0" flipV="0">
            <a:off x="3089094" y="4307682"/>
            <a:ext cx="8504628" cy="788275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Сокращение количества правонарушений, конфликтных ситуаций 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между участниками образовательных отношений</a:t>
            </a:r>
            <a:endParaRPr sz="2000" b="1">
              <a:latin typeface="Microsoft YaHei UI Light"/>
              <a:cs typeface="Microsoft YaHei UI Light"/>
            </a:endParaRPr>
          </a:p>
        </p:txBody>
      </p:sp>
      <p:sp>
        <p:nvSpPr>
          <p:cNvPr id="1010962090" name="PA_库_椭圆 5"/>
          <p:cNvSpPr/>
          <p:nvPr/>
        </p:nvSpPr>
        <p:spPr bwMode="auto">
          <a:xfrm flipH="0" flipV="0">
            <a:off x="998323" y="5269411"/>
            <a:ext cx="553997" cy="553997"/>
          </a:xfrm>
          <a:prstGeom prst="ellipse">
            <a:avLst/>
          </a:prstGeom>
          <a:solidFill>
            <a:schemeClr val="accent2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upright="0" compatLnSpc="1">
            <a:normAutofit fontScale="80000" lnSpcReduction="4000"/>
          </a:bodyPr>
          <a:lstStyle/>
          <a:p>
            <a:pPr algn="ctr">
              <a:defRPr/>
            </a:pPr>
            <a:r>
              <a:rPr lang="ru-RU"/>
              <a:t>10</a:t>
            </a:r>
            <a:endParaRPr/>
          </a:p>
        </p:txBody>
      </p:sp>
      <p:sp>
        <p:nvSpPr>
          <p:cNvPr id="351290581" name="PA_库_矩形 6"/>
          <p:cNvSpPr/>
          <p:nvPr/>
        </p:nvSpPr>
        <p:spPr bwMode="auto">
          <a:xfrm flipH="0" flipV="0">
            <a:off x="1815080" y="5205904"/>
            <a:ext cx="9928626" cy="968922"/>
          </a:xfrm>
          <a:prstGeom prst="rect">
            <a:avLst/>
          </a:prstGeom>
        </p:spPr>
        <p:txBody>
          <a:bodyPr vertOverflow="overflow" horzOverflow="overflow" vert="horz" wrap="square" lIns="91440" tIns="45720" rIns="91440" bIns="45720" numCol="1" spcCol="0" rtlCol="0" fromWordArt="0" anchor="t" anchorCtr="0" forceAA="0" upright="0" compatLnSpc="0">
            <a:normAutofit/>
          </a:bodyPr>
          <a:lstStyle/>
          <a:p>
            <a:pPr>
              <a:defRPr/>
            </a:pPr>
            <a:r>
              <a:rPr lang="en-US" sz="2400" b="1" i="0" u="none" strike="noStrike" cap="none" spc="0">
                <a:solidFill>
                  <a:srgbClr val="7030A0"/>
                </a:solidFill>
                <a:highlight>
                  <a:srgbClr val="D3D3D3"/>
                </a:highlight>
                <a:latin typeface="Microsoft YaHei UI Light"/>
                <a:cs typeface="Microsoft YaHei UI Light"/>
              </a:rPr>
              <a:t>100% занятость учащихся</a:t>
            </a:r>
            <a:r>
              <a:rPr lang="en-US" sz="2000" b="1" i="0" u="none" strike="noStrike" cap="none" spc="0">
                <a:solidFill>
                  <a:schemeClr val="tx1"/>
                </a:solidFill>
                <a:latin typeface="Microsoft YaHei UI Light"/>
                <a:cs typeface="Microsoft YaHei UI Light"/>
              </a:rPr>
              <a:t> в системе дополнительного образования, внеурочной деятельности, воспитательных мероприятиях </a:t>
            </a:r>
            <a:endParaRPr sz="2200" b="1">
              <a:latin typeface="Microsoft YaHei UI Light"/>
              <a:cs typeface="Microsoft YaHei UI Ligh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0"/>
    </mc:Choice>
    <mc:Fallback>
      <p:transition advClick="0"/>
    </mc:Fallback>
  </mc:AlternateContent>
  <p:timing/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 主题​​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6B4B60"/>
      </a:accent1>
      <a:accent2>
        <a:srgbClr val="E9C4AA"/>
      </a:accent2>
      <a:accent3>
        <a:srgbClr val="A5A5A5"/>
      </a:accent3>
      <a:accent4>
        <a:srgbClr val="DFDFDF"/>
      </a:accent4>
      <a:accent5>
        <a:srgbClr val="6B4B60"/>
      </a:accent5>
      <a:accent6>
        <a:srgbClr val="A9A9A9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Heavy"/>
        <a:ea typeface="思源黑体 CN Normal"/>
        <a:cs typeface="Arial"/>
      </a:majorFont>
      <a:minorFont>
        <a:latin typeface="思源黑体 CN Light"/>
        <a:ea typeface="思源黑体 CN Regular"/>
        <a:cs typeface="Arial"/>
      </a:minorFont>
    </a:fontScheme>
    <a:fmtScheme name="Office 主题​​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prstGeom prst="rect">
          <a:avLst/>
        </a:prstGeom>
        <a:solidFill>
          <a:schemeClr val="bg1"/>
        </a:solidFill>
        <a:ln>
          <a:noFill/>
        </a:ln>
      </a:spPr>
      <a:bodyPr/>
      <a:lstStyle/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等线 Light"/>
        <a:cs typeface="Arial"/>
      </a:majorFont>
      <a:minorFont>
        <a:latin typeface="等线"/>
        <a:ea typeface="等线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Р7-Офис/7.2.2.36</Application>
  <DocSecurity>0</DocSecurity>
  <PresentationFormat>宽屏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Administrator</dc:creator>
  <cp:keywords/>
  <dc:description/>
  <dc:identifier/>
  <dc:language/>
  <cp:lastModifiedBy/>
  <cp:revision>269</cp:revision>
  <dcterms:created xsi:type="dcterms:W3CDTF">2019-07-11T04:52:53Z</dcterms:created>
  <dcterms:modified xsi:type="dcterms:W3CDTF">2025-03-03T09:49:55Z</dcterms:modified>
  <cp:category/>
  <cp:contentStatus/>
  <cp:version/>
</cp:coreProperties>
</file>