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media/image7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9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AF33F7AE-2449-4868-AD8B-05FDD28B57BD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11.3.25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A75FCD9A-B684-49F0-A4F3-D94185E3A99E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28760" y="642960"/>
            <a:ext cx="8283600" cy="24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ts val="5550"/>
              </a:lnSpc>
            </a:pPr>
            <a:r>
              <a:rPr b="1" lang="ru-RU" sz="4450" spc="-1" strike="noStrike">
                <a:solidFill>
                  <a:srgbClr val="00b0f0"/>
                </a:solidFill>
                <a:latin typeface="Times New Roman"/>
                <a:ea typeface="Unbounded Bold"/>
              </a:rPr>
              <a:t>Презентация </a:t>
            </a:r>
            <a:endParaRPr b="0" lang="ru-RU" sz="4450" spc="-1" strike="noStrike">
              <a:latin typeface="Arial"/>
            </a:endParaRPr>
          </a:p>
          <a:p>
            <a:pPr algn="ctr">
              <a:lnSpc>
                <a:spcPts val="5550"/>
              </a:lnSpc>
            </a:pPr>
            <a:r>
              <a:rPr b="1" lang="ru-RU" sz="4450" spc="-1" strike="noStrike">
                <a:solidFill>
                  <a:srgbClr val="00b0f0"/>
                </a:solidFill>
                <a:latin typeface="Times New Roman"/>
                <a:ea typeface="Unbounded Bold"/>
              </a:rPr>
              <a:t>инициативного проекта </a:t>
            </a:r>
            <a:endParaRPr b="0" lang="ru-RU" sz="4450" spc="-1" strike="noStrike">
              <a:latin typeface="Arial"/>
            </a:endParaRPr>
          </a:p>
          <a:p>
            <a:pPr algn="ctr">
              <a:lnSpc>
                <a:spcPts val="5550"/>
              </a:lnSpc>
            </a:pPr>
            <a:r>
              <a:rPr b="1" lang="ru-RU" sz="4450" spc="-1" strike="noStrike">
                <a:solidFill>
                  <a:srgbClr val="00b0f0"/>
                </a:solidFill>
                <a:latin typeface="Times New Roman"/>
                <a:ea typeface="Unbounded Bold"/>
              </a:rPr>
              <a:t>«Танцы без риска»</a:t>
            </a:r>
            <a:endParaRPr b="0" lang="ru-RU" sz="4450" spc="-1" strike="noStrike">
              <a:latin typeface="Arial"/>
            </a:endParaRPr>
          </a:p>
          <a:p>
            <a:pPr algn="ctr">
              <a:lnSpc>
                <a:spcPts val="5550"/>
              </a:lnSpc>
            </a:pPr>
            <a:endParaRPr b="0" lang="ru-RU" sz="445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500040" y="2786040"/>
            <a:ext cx="8205120" cy="17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ts val="2849"/>
              </a:lnSpc>
            </a:pPr>
            <a:r>
              <a:rPr b="1" i="1" lang="ru-RU" sz="22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Создание безопасного танцевального пространства, которое минимизирует травмоопасность детей и взрослых на хореографических занятиях в танцевальном классе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ts val="2849"/>
              </a:lnSpc>
            </a:pPr>
            <a:r>
              <a:rPr b="1" i="1" lang="ru-RU" sz="2200" spc="-1" strike="noStrike">
                <a:solidFill>
                  <a:srgbClr val="333f70"/>
                </a:solidFill>
                <a:latin typeface="Times New Roman"/>
                <a:ea typeface="Open Sans"/>
              </a:rPr>
              <a:t>МБУК Культурного центра «Досуг» ЗАТО г. Радужный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5143680" y="4643280"/>
            <a:ext cx="3351240" cy="167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Times New Roman"/>
              </a:rPr>
              <a:t>Инициативная группа: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Коваленко Юлия Алексеевна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Носова Алина Павловна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Сухолейстер Олеся Валерьевна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Макаренкова Александра Сергеевна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Островская Анастасия Александровна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2060"/>
                </a:solidFill>
                <a:latin typeface="Constantia"/>
              </a:rPr>
              <a:t> 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500040" y="1304640"/>
            <a:ext cx="7429320" cy="4116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Calibri"/>
              </a:rPr>
              <a:t>Задачи проекта: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1. Анализ текущего состояния пола. Проведение оценки состояния старого пола, выявление его недостатков и потенциальных опасностей.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2. Исследование доступных материалов для нового пола, с учётом таких факторов, как безопасность, износостойкость и лёгкость в уходе.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3. Планирование и бюджетирование. Составление плана по замене пола, включая смету и источники финансирования.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Calibri"/>
              </a:rPr>
              <a:t>4. Участие профессионалов. Привлечение специалистов для установки нового покрытия, а так же его безопасного и правильного использования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571320" y="801360"/>
            <a:ext cx="7929360" cy="3446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Муниципальное бюджетное учреждение культуры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Культурный центр «Досуг» было введено  в эксплуатацию в 1977 году.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Главными целями деятельности МБУК КЦ «Досуг»  являются: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Times New Roman"/>
              </a:rPr>
              <a:t>1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. обеспечение услуг в области культуры для различных социально-возрастных групп населения;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2. организация досуга населения;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3. развитие самодеятельного творчества;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4. приобщение населения к любительскому искусству и ремеслам;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5. создание условий для культурного развития и самообразования личности.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51" name="Picture 2" descr="C:\Documents and Settings\Владелец\Рабочий стол\ОБЪЕКТ\ФОТО ОБЪЕКТА\image-10-08-23-01-56-4.jpeg"/>
          <p:cNvPicPr/>
          <p:nvPr/>
        </p:nvPicPr>
        <p:blipFill>
          <a:blip r:embed="rId1"/>
          <a:stretch/>
        </p:blipFill>
        <p:spPr>
          <a:xfrm>
            <a:off x="2571840" y="4286160"/>
            <a:ext cx="3657240" cy="205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571320" y="789840"/>
            <a:ext cx="7786440" cy="100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NSimSun"/>
              </a:rPr>
              <a:t>На базе МБУК КЦ «Досуг» ЗАТО г. Радужный Владимирской области  в танцевальном классе  занимаются три танцевальных коллектива: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53" name="Picture 2" descr="C:\Documents and Settings\Владелец\Рабочий стол\ПРОЕКТЫ\ТАНЦЕВАЛЬНЫЙ КЛАСС_2025\image-11-03-25-11-55.jpeg"/>
          <p:cNvPicPr/>
          <p:nvPr/>
        </p:nvPicPr>
        <p:blipFill>
          <a:blip r:embed="rId1"/>
          <a:stretch/>
        </p:blipFill>
        <p:spPr>
          <a:xfrm>
            <a:off x="357120" y="2000160"/>
            <a:ext cx="2827800" cy="21211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3" descr="C:\Documents and Settings\Владелец\Рабочий стол\ПРОЕКТЫ\ТАНЦЕВАЛЬНЫЙ КЛАСС_2025\image-11-03-25-11-55-1.jpeg"/>
          <p:cNvPicPr/>
          <p:nvPr/>
        </p:nvPicPr>
        <p:blipFill>
          <a:blip r:embed="rId2"/>
          <a:stretch/>
        </p:blipFill>
        <p:spPr>
          <a:xfrm>
            <a:off x="3357720" y="2000160"/>
            <a:ext cx="2642760" cy="214272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4" descr="C:\Documents and Settings\Владелец\Мои документы\Downloads\image-11-03-25-12-15.png"/>
          <p:cNvPicPr/>
          <p:nvPr/>
        </p:nvPicPr>
        <p:blipFill>
          <a:blip r:embed="rId3"/>
          <a:stretch/>
        </p:blipFill>
        <p:spPr>
          <a:xfrm>
            <a:off x="6215040" y="1928880"/>
            <a:ext cx="2714400" cy="221436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2"/>
          <p:cNvSpPr/>
          <p:nvPr/>
        </p:nvSpPr>
        <p:spPr>
          <a:xfrm>
            <a:off x="428760" y="4357800"/>
            <a:ext cx="257148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 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Образцовый ансамбль эстрадного танца «Диско – альянс» -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NSimSun"/>
              </a:rPr>
              <a:t>80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NSimSun"/>
              </a:rPr>
              <a:t>участников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в возрасте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от 4 до 25 лет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3429000" y="4357800"/>
            <a:ext cx="257148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 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Образцовая танцевальная студия «</a:t>
            </a:r>
            <a:r>
              <a:rPr b="1" lang="en-US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SKY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» -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NSimSun"/>
              </a:rPr>
              <a:t>250 участников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в возрасте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от 3 до 30 лет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6357960" y="4357800"/>
            <a:ext cx="22143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Танцевальный клуб «Душою молоды» -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NSimSun"/>
              </a:rPr>
              <a:t>30 участников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в возрасте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NSimSun"/>
              </a:rPr>
              <a:t>от 55 до 80 лет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928800" y="642960"/>
            <a:ext cx="26427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NSimSun"/>
              </a:rPr>
              <a:t>ЧТО ЕСТЬ?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0" name="Picture 1" descr="C:\Documents and Settings\Владелец\Мои документы\Downloads\attachment.jpeg"/>
          <p:cNvPicPr/>
          <p:nvPr/>
        </p:nvPicPr>
        <p:blipFill>
          <a:blip r:embed="rId1"/>
          <a:stretch/>
        </p:blipFill>
        <p:spPr>
          <a:xfrm>
            <a:off x="500040" y="1071720"/>
            <a:ext cx="3120840" cy="234036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2" descr="C:\Documents and Settings\Владелец\Мои документы\Downloads\attachment.png"/>
          <p:cNvPicPr/>
          <p:nvPr/>
        </p:nvPicPr>
        <p:blipFill>
          <a:blip r:embed="rId2"/>
          <a:stretch/>
        </p:blipFill>
        <p:spPr>
          <a:xfrm>
            <a:off x="4929120" y="1143000"/>
            <a:ext cx="3085920" cy="2342880"/>
          </a:xfrm>
          <a:prstGeom prst="rect">
            <a:avLst/>
          </a:prstGeom>
          <a:ln w="0">
            <a:noFill/>
          </a:ln>
        </p:spPr>
      </p:pic>
      <p:sp>
        <p:nvSpPr>
          <p:cNvPr id="62" name="CustomShape 2"/>
          <p:cNvSpPr/>
          <p:nvPr/>
        </p:nvSpPr>
        <p:spPr>
          <a:xfrm>
            <a:off x="5429160" y="714240"/>
            <a:ext cx="26427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NSimSun"/>
              </a:rPr>
              <a:t>ЧТО БУДЕТ?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357120" y="3586680"/>
            <a:ext cx="3857400" cy="2862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  <a:ea typeface="NSimSun"/>
              </a:rPr>
              <a:t>Напольное покрытие в танцевальном зале не соответствует нормам безопасности, т.к. ремонт пола давно не производился.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  <a:ea typeface="NSimSun"/>
              </a:rPr>
              <a:t>В течении всего творческого года очень высокая проходимость (в этом классе проводятся не только занятия по танцам, но и различные развлекательные программы для детей).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  <a:ea typeface="NSimSun"/>
              </a:rPr>
              <a:t>Паркет давно износился и не подлежит восстановлению, поэтому для более высокой эффективности занятий требуется полная замена полового покрытия.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  <a:ea typeface="NSimSun"/>
              </a:rPr>
              <a:t>Стены требуют покраски.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4714920" y="3652200"/>
            <a:ext cx="3857400" cy="1797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Современный и безопасный танцевальный класс.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Линолеум ПВХ на вспененной подоснове для спортивных площадок, класс износостойкости 34/43, толщина защитного слоя 0,7 мм, толщина общая 6,5 мм, вес 4100-4650 г/м2.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Покраска стен.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642960" y="1071720"/>
            <a:ext cx="8000640" cy="48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Описание ожидаемого результата реализации инициативного проекта: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1. Обеспечение безопасной среды. Создание безопасного танцевального пространства, которое минимизирует риск травм.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2. Увеличение доступности обучения. Повышение привлекательности уроков танцев для детей и их родителей за счёт улучшения условий.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3. Улучшение здоровья и физического развития детей. Снижение травмоопасности в процессе обучения  танцам способствует лучшему физическому развитию детей.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4. Повышение уровня занятий танцами. Улучшение качества танцевального класса за счёт использования современного и безопасного покрытия пола.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500120" y="1071720"/>
            <a:ext cx="621756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ts val="555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333f70"/>
                </a:solidFill>
                <a:latin typeface="Times New Roman"/>
                <a:ea typeface="Unbounded Bold"/>
              </a:rPr>
              <a:t>РАДЫ СОТРУДНИЧЕСТВУ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1428840" y="1785960"/>
            <a:ext cx="6446160" cy="173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ts val="2849"/>
              </a:lnSpc>
            </a:pPr>
            <a:r>
              <a:rPr b="0" lang="ru-RU" sz="2400" spc="-1" strike="noStrike">
                <a:solidFill>
                  <a:srgbClr val="0b5394"/>
                </a:solidFill>
                <a:latin typeface="Times New Roman"/>
                <a:ea typeface="Open Sans"/>
              </a:rPr>
              <a:t>МБУК Культурный центр «Досуг»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ts val="2849"/>
              </a:lnSpc>
            </a:pPr>
            <a:r>
              <a:rPr b="0" lang="ru-RU" sz="2400" spc="-1" strike="noStrike">
                <a:solidFill>
                  <a:srgbClr val="0b5394"/>
                </a:solidFill>
                <a:latin typeface="Times New Roman"/>
                <a:ea typeface="Open Sans"/>
              </a:rPr>
              <a:t> </a:t>
            </a:r>
            <a:r>
              <a:rPr b="0" lang="ru-RU" sz="2400" spc="-1" strike="noStrike">
                <a:solidFill>
                  <a:srgbClr val="0b5394"/>
                </a:solidFill>
                <a:latin typeface="Times New Roman"/>
                <a:ea typeface="Open Sans"/>
              </a:rPr>
              <a:t>ЗАТО г. Радужный Владимирской области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ts val="2849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ts val="2849"/>
              </a:lnSpc>
            </a:pPr>
            <a:r>
              <a:rPr b="0" lang="ru-RU" sz="2400" spc="-1" strike="noStrike">
                <a:solidFill>
                  <a:srgbClr val="0b5394"/>
                </a:solidFill>
                <a:latin typeface="Times New Roman"/>
                <a:ea typeface="Open Sans"/>
              </a:rPr>
              <a:t>Е- mail: </a:t>
            </a:r>
            <a:r>
              <a:rPr b="0" lang="en-US" sz="2400" spc="-1" strike="noStrike">
                <a:solidFill>
                  <a:srgbClr val="0b5394"/>
                </a:solidFill>
                <a:latin typeface="Times New Roman"/>
                <a:ea typeface="Open Sans"/>
              </a:rPr>
              <a:t>dosug.raduga</a:t>
            </a:r>
            <a:r>
              <a:rPr b="0" lang="ru-RU" sz="2400" spc="-1" strike="noStrike">
                <a:solidFill>
                  <a:srgbClr val="0b5394"/>
                </a:solidFill>
                <a:latin typeface="Times New Roman"/>
                <a:ea typeface="Open Sans"/>
              </a:rPr>
              <a:t>@mail.ru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ts val="2849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68" name="Picture 1" descr="C:\Documents and Settings\Владелец\Мои документы\Downloads\1741687316157.png"/>
          <p:cNvPicPr/>
          <p:nvPr/>
        </p:nvPicPr>
        <p:blipFill>
          <a:blip r:embed="rId1"/>
          <a:stretch/>
        </p:blipFill>
        <p:spPr>
          <a:xfrm>
            <a:off x="5929200" y="3857760"/>
            <a:ext cx="1866600" cy="1866600"/>
          </a:xfrm>
          <a:prstGeom prst="rect">
            <a:avLst/>
          </a:prstGeom>
          <a:ln w="0">
            <a:noFill/>
          </a:ln>
        </p:spPr>
      </p:pic>
      <p:sp>
        <p:nvSpPr>
          <p:cNvPr id="69" name="CustomShape 3"/>
          <p:cNvSpPr/>
          <p:nvPr/>
        </p:nvSpPr>
        <p:spPr>
          <a:xfrm>
            <a:off x="5786280" y="3429000"/>
            <a:ext cx="2163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Сообщество в ВК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" name="CustomShape 4"/>
          <p:cNvSpPr/>
          <p:nvPr/>
        </p:nvSpPr>
        <p:spPr>
          <a:xfrm>
            <a:off x="1285920" y="3429000"/>
            <a:ext cx="2773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Сайт учреждения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1" name="Picture 2" descr="C:\Documents and Settings\Владелец\Мои документы\Downloads\IMG_20250311_130557_045.jpg"/>
          <p:cNvPicPr/>
          <p:nvPr/>
        </p:nvPicPr>
        <p:blipFill>
          <a:blip r:embed="rId2"/>
          <a:stretch/>
        </p:blipFill>
        <p:spPr>
          <a:xfrm>
            <a:off x="1785960" y="3857760"/>
            <a:ext cx="1828440" cy="185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Application>LibreOffice/7.0.1.2$Windows_X86_64 LibreOffice_project/7cbcfc562f6eb6708b5ff7d7397325de9e764452</Application>
  <Words>506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2025-03-11T13:26:31Z</dcterms:modified>
  <cp:revision>20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